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6" r:id="rId6"/>
    <p:sldId id="273" r:id="rId7"/>
    <p:sldId id="283" r:id="rId8"/>
    <p:sldId id="263" r:id="rId9"/>
    <p:sldId id="297" r:id="rId10"/>
    <p:sldId id="267" r:id="rId11"/>
    <p:sldId id="271" r:id="rId12"/>
    <p:sldId id="277" r:id="rId13"/>
    <p:sldId id="272" r:id="rId14"/>
    <p:sldId id="278" r:id="rId15"/>
    <p:sldId id="281" r:id="rId16"/>
    <p:sldId id="282" r:id="rId17"/>
    <p:sldId id="285" r:id="rId18"/>
    <p:sldId id="284" r:id="rId19"/>
    <p:sldId id="286" r:id="rId20"/>
    <p:sldId id="287" r:id="rId21"/>
    <p:sldId id="288" r:id="rId22"/>
    <p:sldId id="289" r:id="rId23"/>
    <p:sldId id="295" r:id="rId24"/>
    <p:sldId id="291" r:id="rId25"/>
    <p:sldId id="293" r:id="rId26"/>
    <p:sldId id="294" r:id="rId27"/>
    <p:sldId id="290" r:id="rId28"/>
    <p:sldId id="296" r:id="rId29"/>
    <p:sldId id="276" r:id="rId30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146E2-175D-4425-9C1E-1BCE18325DA2}" v="405" dt="2023-10-05T19:22:28.942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598" autoAdjust="0"/>
  </p:normalViewPr>
  <p:slideViewPr>
    <p:cSldViewPr snapToGrid="0">
      <p:cViewPr varScale="1">
        <p:scale>
          <a:sx n="142" d="100"/>
          <a:sy n="142" d="100"/>
        </p:scale>
        <p:origin x="86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n Jones" userId="da09d1d963745902" providerId="LiveId" clId="{BE1146E2-175D-4425-9C1E-1BCE18325DA2}"/>
    <pc:docChg chg="undo custSel addSld delSld modSld sldOrd">
      <pc:chgData name="Bryn Jones" userId="da09d1d963745902" providerId="LiveId" clId="{BE1146E2-175D-4425-9C1E-1BCE18325DA2}" dt="2023-10-05T19:22:28.942" v="2659"/>
      <pc:docMkLst>
        <pc:docMk/>
      </pc:docMkLst>
      <pc:sldChg chg="addSp delSp modSp mod ord">
        <pc:chgData name="Bryn Jones" userId="da09d1d963745902" providerId="LiveId" clId="{BE1146E2-175D-4425-9C1E-1BCE18325DA2}" dt="2023-09-22T14:40:31.405" v="44" actId="11529"/>
        <pc:sldMkLst>
          <pc:docMk/>
          <pc:sldMk cId="2826028905" sldId="263"/>
        </pc:sldMkLst>
        <pc:spChg chg="del">
          <ac:chgData name="Bryn Jones" userId="da09d1d963745902" providerId="LiveId" clId="{BE1146E2-175D-4425-9C1E-1BCE18325DA2}" dt="2023-09-22T14:04:15.244" v="11" actId="478"/>
          <ac:spMkLst>
            <pc:docMk/>
            <pc:sldMk cId="2826028905" sldId="263"/>
            <ac:spMk id="2" creationId="{B8D2C1D6-521E-4B36-BBF3-F3613BE0A718}"/>
          </ac:spMkLst>
        </pc:spChg>
        <pc:spChg chg="del">
          <ac:chgData name="Bryn Jones" userId="da09d1d963745902" providerId="LiveId" clId="{BE1146E2-175D-4425-9C1E-1BCE18325DA2}" dt="2023-09-22T14:04:13.591" v="10" actId="478"/>
          <ac:spMkLst>
            <pc:docMk/>
            <pc:sldMk cId="2826028905" sldId="263"/>
            <ac:spMk id="3" creationId="{E5932065-5BEE-4D45-A3A1-6F0559B48650}"/>
          </ac:spMkLst>
        </pc:spChg>
        <pc:spChg chg="add del">
          <ac:chgData name="Bryn Jones" userId="da09d1d963745902" providerId="LiveId" clId="{BE1146E2-175D-4425-9C1E-1BCE18325DA2}" dt="2023-09-22T14:04:18.049" v="15"/>
          <ac:spMkLst>
            <pc:docMk/>
            <pc:sldMk cId="2826028905" sldId="263"/>
            <ac:spMk id="6" creationId="{18425BBF-1D3A-F85B-C6A7-81C339C2CBCA}"/>
          </ac:spMkLst>
        </pc:spChg>
        <pc:spChg chg="add mod">
          <ac:chgData name="Bryn Jones" userId="da09d1d963745902" providerId="LiveId" clId="{BE1146E2-175D-4425-9C1E-1BCE18325DA2}" dt="2023-09-22T14:04:24.101" v="16"/>
          <ac:spMkLst>
            <pc:docMk/>
            <pc:sldMk cId="2826028905" sldId="263"/>
            <ac:spMk id="7" creationId="{146406E7-A344-5046-9319-151333F4063B}"/>
          </ac:spMkLst>
        </pc:spChg>
        <pc:spChg chg="add mod">
          <ac:chgData name="Bryn Jones" userId="da09d1d963745902" providerId="LiveId" clId="{BE1146E2-175D-4425-9C1E-1BCE18325DA2}" dt="2023-09-22T14:04:24.101" v="16"/>
          <ac:spMkLst>
            <pc:docMk/>
            <pc:sldMk cId="2826028905" sldId="263"/>
            <ac:spMk id="8" creationId="{9EA05B56-68CA-AA0E-7B10-FFAF1A20A6DC}"/>
          </ac:spMkLst>
        </pc:spChg>
        <pc:spChg chg="mod">
          <ac:chgData name="Bryn Jones" userId="da09d1d963745902" providerId="LiveId" clId="{BE1146E2-175D-4425-9C1E-1BCE18325DA2}" dt="2023-09-22T14:03:48.253" v="9" actId="20577"/>
          <ac:spMkLst>
            <pc:docMk/>
            <pc:sldMk cId="2826028905" sldId="263"/>
            <ac:spMk id="10" creationId="{21C5EA2A-10BF-4B5E-ACC8-8A766A0949A6}"/>
          </ac:spMkLst>
        </pc:spChg>
        <pc:spChg chg="add del mod">
          <ac:chgData name="Bryn Jones" userId="da09d1d963745902" providerId="LiveId" clId="{BE1146E2-175D-4425-9C1E-1BCE18325DA2}" dt="2023-09-22T14:05:04.528" v="31" actId="478"/>
          <ac:spMkLst>
            <pc:docMk/>
            <pc:sldMk cId="2826028905" sldId="263"/>
            <ac:spMk id="11" creationId="{234E6629-4DF1-C3B1-122D-BBADC4C97D27}"/>
          </ac:spMkLst>
        </pc:spChg>
        <pc:spChg chg="mod">
          <ac:chgData name="Bryn Jones" userId="da09d1d963745902" providerId="LiveId" clId="{BE1146E2-175D-4425-9C1E-1BCE18325DA2}" dt="2023-09-22T14:04:38.813" v="25" actId="20577"/>
          <ac:spMkLst>
            <pc:docMk/>
            <pc:sldMk cId="2826028905" sldId="263"/>
            <ac:spMk id="12" creationId="{AEAC0465-1751-47C8-9200-CF24EEB5E133}"/>
          </ac:spMkLst>
        </pc:spChg>
        <pc:spChg chg="add del mod">
          <ac:chgData name="Bryn Jones" userId="da09d1d963745902" providerId="LiveId" clId="{BE1146E2-175D-4425-9C1E-1BCE18325DA2}" dt="2023-09-22T14:05:58.018" v="33" actId="478"/>
          <ac:spMkLst>
            <pc:docMk/>
            <pc:sldMk cId="2826028905" sldId="263"/>
            <ac:spMk id="14" creationId="{12A1F7D4-B039-160F-4E90-4FD3B10FEEF1}"/>
          </ac:spMkLst>
        </pc:spChg>
        <pc:spChg chg="add del mod">
          <ac:chgData name="Bryn Jones" userId="da09d1d963745902" providerId="LiveId" clId="{BE1146E2-175D-4425-9C1E-1BCE18325DA2}" dt="2023-09-22T14:04:51.577" v="29" actId="478"/>
          <ac:spMkLst>
            <pc:docMk/>
            <pc:sldMk cId="2826028905" sldId="263"/>
            <ac:spMk id="16" creationId="{E1156E32-F80E-3B8F-35E1-B6FC56F784D4}"/>
          </ac:spMkLst>
        </pc:spChg>
        <pc:spChg chg="add del mod">
          <ac:chgData name="Bryn Jones" userId="da09d1d963745902" providerId="LiveId" clId="{BE1146E2-175D-4425-9C1E-1BCE18325DA2}" dt="2023-09-22T14:05:48.102" v="32" actId="931"/>
          <ac:spMkLst>
            <pc:docMk/>
            <pc:sldMk cId="2826028905" sldId="263"/>
            <ac:spMk id="19" creationId="{22C8C9AD-5AEC-596F-BCCA-E53A07997921}"/>
          </ac:spMkLst>
        </pc:spChg>
        <pc:spChg chg="add del mod">
          <ac:chgData name="Bryn Jones" userId="da09d1d963745902" providerId="LiveId" clId="{BE1146E2-175D-4425-9C1E-1BCE18325DA2}" dt="2023-09-22T14:06:37.522" v="36" actId="478"/>
          <ac:spMkLst>
            <pc:docMk/>
            <pc:sldMk cId="2826028905" sldId="263"/>
            <ac:spMk id="23" creationId="{00FE41F8-8CD1-6B59-FFA0-6DC73AD1BEF0}"/>
          </ac:spMkLst>
        </pc:spChg>
        <pc:spChg chg="add">
          <ac:chgData name="Bryn Jones" userId="da09d1d963745902" providerId="LiveId" clId="{BE1146E2-175D-4425-9C1E-1BCE18325DA2}" dt="2023-09-22T14:06:15.975" v="34" actId="11529"/>
          <ac:spMkLst>
            <pc:docMk/>
            <pc:sldMk cId="2826028905" sldId="263"/>
            <ac:spMk id="24" creationId="{9974A37E-8128-1226-7E45-752A6C9D2DE3}"/>
          </ac:spMkLst>
        </pc:spChg>
        <pc:spChg chg="add del mod">
          <ac:chgData name="Bryn Jones" userId="da09d1d963745902" providerId="LiveId" clId="{BE1146E2-175D-4425-9C1E-1BCE18325DA2}" dt="2023-09-22T14:40:12.323" v="43" actId="478"/>
          <ac:spMkLst>
            <pc:docMk/>
            <pc:sldMk cId="2826028905" sldId="263"/>
            <ac:spMk id="25" creationId="{0256B474-2DD3-5A85-C032-7FF188BA02C7}"/>
          </ac:spMkLst>
        </pc:spChg>
        <pc:spChg chg="add">
          <ac:chgData name="Bryn Jones" userId="da09d1d963745902" providerId="LiveId" clId="{BE1146E2-175D-4425-9C1E-1BCE18325DA2}" dt="2023-09-22T14:40:31.405" v="44" actId="11529"/>
          <ac:spMkLst>
            <pc:docMk/>
            <pc:sldMk cId="2826028905" sldId="263"/>
            <ac:spMk id="27" creationId="{1BB1FFE8-8448-C293-516D-344C122D14A2}"/>
          </ac:spMkLst>
        </pc:spChg>
        <pc:picChg chg="del">
          <ac:chgData name="Bryn Jones" userId="da09d1d963745902" providerId="LiveId" clId="{BE1146E2-175D-4425-9C1E-1BCE18325DA2}" dt="2023-09-22T14:04:43.405" v="26" actId="478"/>
          <ac:picMkLst>
            <pc:docMk/>
            <pc:sldMk cId="2826028905" sldId="263"/>
            <ac:picMk id="18" creationId="{17AE28DB-6A67-4368-B973-0AF9753460B7}"/>
          </ac:picMkLst>
        </pc:picChg>
        <pc:picChg chg="add mod">
          <ac:chgData name="Bryn Jones" userId="da09d1d963745902" providerId="LiveId" clId="{BE1146E2-175D-4425-9C1E-1BCE18325DA2}" dt="2023-09-22T14:05:48.102" v="32" actId="931"/>
          <ac:picMkLst>
            <pc:docMk/>
            <pc:sldMk cId="2826028905" sldId="263"/>
            <ac:picMk id="21" creationId="{09B840C7-D00C-46DD-9A1F-1C02AB8352D8}"/>
          </ac:picMkLst>
        </pc:picChg>
        <pc:picChg chg="del">
          <ac:chgData name="Bryn Jones" userId="da09d1d963745902" providerId="LiveId" clId="{BE1146E2-175D-4425-9C1E-1BCE18325DA2}" dt="2023-09-22T14:04:44.257" v="27" actId="478"/>
          <ac:picMkLst>
            <pc:docMk/>
            <pc:sldMk cId="2826028905" sldId="263"/>
            <ac:picMk id="22" creationId="{8A37E149-B64A-42E8-BB3A-1FD622CE5C95}"/>
          </ac:picMkLst>
        </pc:picChg>
        <pc:picChg chg="add del">
          <ac:chgData name="Bryn Jones" userId="da09d1d963745902" providerId="LiveId" clId="{BE1146E2-175D-4425-9C1E-1BCE18325DA2}" dt="2023-09-22T14:04:53.851" v="30" actId="478"/>
          <ac:picMkLst>
            <pc:docMk/>
            <pc:sldMk cId="2826028905" sldId="263"/>
            <ac:picMk id="26" creationId="{5A11C124-E818-45E0-9F70-7F0C271DDC71}"/>
          </ac:picMkLst>
        </pc:picChg>
      </pc:sldChg>
      <pc:sldChg chg="addSp delSp modSp mod modAnim">
        <pc:chgData name="Bryn Jones" userId="da09d1d963745902" providerId="LiveId" clId="{BE1146E2-175D-4425-9C1E-1BCE18325DA2}" dt="2023-09-26T16:51:21.411" v="1183"/>
        <pc:sldMkLst>
          <pc:docMk/>
          <pc:sldMk cId="2106347884" sldId="266"/>
        </pc:sldMkLst>
        <pc:spChg chg="add del mod">
          <ac:chgData name="Bryn Jones" userId="da09d1d963745902" providerId="LiveId" clId="{BE1146E2-175D-4425-9C1E-1BCE18325DA2}" dt="2023-09-26T16:45:28.528" v="1142" actId="478"/>
          <ac:spMkLst>
            <pc:docMk/>
            <pc:sldMk cId="2106347884" sldId="266"/>
            <ac:spMk id="9" creationId="{7C9316EE-DC20-0EA4-D6D8-80AF2B484041}"/>
          </ac:spMkLst>
        </pc:spChg>
        <pc:spChg chg="add mod">
          <ac:chgData name="Bryn Jones" userId="da09d1d963745902" providerId="LiveId" clId="{BE1146E2-175D-4425-9C1E-1BCE18325DA2}" dt="2023-09-26T16:46:08.716" v="1181" actId="1076"/>
          <ac:spMkLst>
            <pc:docMk/>
            <pc:sldMk cId="2106347884" sldId="266"/>
            <ac:spMk id="10" creationId="{12B9FE0B-A306-CC56-3501-7D616729D1BE}"/>
          </ac:spMkLst>
        </pc:spChg>
        <pc:spChg chg="add mod">
          <ac:chgData name="Bryn Jones" userId="da09d1d963745902" providerId="LiveId" clId="{BE1146E2-175D-4425-9C1E-1BCE18325DA2}" dt="2023-09-26T16:46:06.353" v="1179" actId="34135"/>
          <ac:spMkLst>
            <pc:docMk/>
            <pc:sldMk cId="2106347884" sldId="266"/>
            <ac:spMk id="11" creationId="{EC92863B-1586-40A3-A50F-C2C344DCC0E5}"/>
          </ac:spMkLst>
        </pc:spChg>
      </pc:sldChg>
      <pc:sldChg chg="addSp delSp modSp mod modAnim">
        <pc:chgData name="Bryn Jones" userId="da09d1d963745902" providerId="LiveId" clId="{BE1146E2-175D-4425-9C1E-1BCE18325DA2}" dt="2023-09-26T17:11:28.570" v="1337"/>
        <pc:sldMkLst>
          <pc:docMk/>
          <pc:sldMk cId="1074753820" sldId="267"/>
        </pc:sldMkLst>
        <pc:spChg chg="mod ord">
          <ac:chgData name="Bryn Jones" userId="da09d1d963745902" providerId="LiveId" clId="{BE1146E2-175D-4425-9C1E-1BCE18325DA2}" dt="2023-09-22T15:57:47.738" v="67" actId="26606"/>
          <ac:spMkLst>
            <pc:docMk/>
            <pc:sldMk cId="1074753820" sldId="267"/>
            <ac:spMk id="5" creationId="{3E08B9AF-847F-4250-A53B-82D9036A5EBF}"/>
          </ac:spMkLst>
        </pc:spChg>
        <pc:spChg chg="mod">
          <ac:chgData name="Bryn Jones" userId="da09d1d963745902" providerId="LiveId" clId="{BE1146E2-175D-4425-9C1E-1BCE18325DA2}" dt="2023-09-22T15:57:47.738" v="67" actId="26606"/>
          <ac:spMkLst>
            <pc:docMk/>
            <pc:sldMk cId="1074753820" sldId="267"/>
            <ac:spMk id="7" creationId="{F5A2703F-B268-D3A1-7A7D-55E9C4E49216}"/>
          </ac:spMkLst>
        </pc:spChg>
        <pc:spChg chg="mod">
          <ac:chgData name="Bryn Jones" userId="da09d1d963745902" providerId="LiveId" clId="{BE1146E2-175D-4425-9C1E-1BCE18325DA2}" dt="2023-09-22T15:57:47.738" v="67" actId="26606"/>
          <ac:spMkLst>
            <pc:docMk/>
            <pc:sldMk cId="1074753820" sldId="267"/>
            <ac:spMk id="9" creationId="{322401C6-E04F-5216-440A-569E1B4FCCE5}"/>
          </ac:spMkLst>
        </pc:spChg>
        <pc:spChg chg="add del mod">
          <ac:chgData name="Bryn Jones" userId="da09d1d963745902" providerId="LiveId" clId="{BE1146E2-175D-4425-9C1E-1BCE18325DA2}" dt="2023-09-22T15:56:53.910" v="65" actId="478"/>
          <ac:spMkLst>
            <pc:docMk/>
            <pc:sldMk cId="1074753820" sldId="267"/>
            <ac:spMk id="11" creationId="{F644C800-4FD1-4617-269E-6D690E9AA6F8}"/>
          </ac:spMkLst>
        </pc:spChg>
        <pc:spChg chg="add mod">
          <ac:chgData name="Bryn Jones" userId="da09d1d963745902" providerId="LiveId" clId="{BE1146E2-175D-4425-9C1E-1BCE18325DA2}" dt="2023-09-26T17:11:13.759" v="1336" actId="20577"/>
          <ac:spMkLst>
            <pc:docMk/>
            <pc:sldMk cId="1074753820" sldId="267"/>
            <ac:spMk id="14" creationId="{C71A5D61-1813-28FA-620A-E2BA55A1D597}"/>
          </ac:spMkLst>
        </pc:spChg>
        <pc:spChg chg="mod">
          <ac:chgData name="Bryn Jones" userId="da09d1d963745902" providerId="LiveId" clId="{BE1146E2-175D-4425-9C1E-1BCE18325DA2}" dt="2023-09-22T15:57:47.738" v="67" actId="26606"/>
          <ac:spMkLst>
            <pc:docMk/>
            <pc:sldMk cId="1074753820" sldId="267"/>
            <ac:spMk id="18" creationId="{9F2FEA60-F900-4C56-9486-48EA30926F6E}"/>
          </ac:spMkLst>
        </pc:spChg>
        <pc:spChg chg="mod ord">
          <ac:chgData name="Bryn Jones" userId="da09d1d963745902" providerId="LiveId" clId="{BE1146E2-175D-4425-9C1E-1BCE18325DA2}" dt="2023-09-22T15:58:15.090" v="125" actId="27636"/>
          <ac:spMkLst>
            <pc:docMk/>
            <pc:sldMk cId="1074753820" sldId="267"/>
            <ac:spMk id="19" creationId="{AB6583FE-B653-4C01-9ADF-EC8514A0B5ED}"/>
          </ac:spMkLst>
        </pc:spChg>
        <pc:picChg chg="del">
          <ac:chgData name="Bryn Jones" userId="da09d1d963745902" providerId="LiveId" clId="{BE1146E2-175D-4425-9C1E-1BCE18325DA2}" dt="2023-09-22T15:56:53.113" v="64" actId="478"/>
          <ac:picMkLst>
            <pc:docMk/>
            <pc:sldMk cId="1074753820" sldId="267"/>
            <ac:picMk id="8" creationId="{7B7F6341-D9BE-4D3C-92A1-37FAA11DE63C}"/>
          </ac:picMkLst>
        </pc:picChg>
        <pc:picChg chg="add mod ord">
          <ac:chgData name="Bryn Jones" userId="da09d1d963745902" providerId="LiveId" clId="{BE1146E2-175D-4425-9C1E-1BCE18325DA2}" dt="2023-09-22T15:57:53.746" v="69" actId="1076"/>
          <ac:picMkLst>
            <pc:docMk/>
            <pc:sldMk cId="1074753820" sldId="267"/>
            <ac:picMk id="13" creationId="{6F56F5A0-E6D2-F373-2454-C810D4FE27C9}"/>
          </ac:picMkLst>
        </pc:picChg>
      </pc:sldChg>
      <pc:sldChg chg="del">
        <pc:chgData name="Bryn Jones" userId="da09d1d963745902" providerId="LiveId" clId="{BE1146E2-175D-4425-9C1E-1BCE18325DA2}" dt="2023-10-01T10:32:56.913" v="2399" actId="47"/>
        <pc:sldMkLst>
          <pc:docMk/>
          <pc:sldMk cId="283486139" sldId="268"/>
        </pc:sldMkLst>
      </pc:sldChg>
      <pc:sldChg chg="del">
        <pc:chgData name="Bryn Jones" userId="da09d1d963745902" providerId="LiveId" clId="{BE1146E2-175D-4425-9C1E-1BCE18325DA2}" dt="2023-10-01T10:32:59.872" v="2400" actId="47"/>
        <pc:sldMkLst>
          <pc:docMk/>
          <pc:sldMk cId="434641259" sldId="269"/>
        </pc:sldMkLst>
      </pc:sldChg>
      <pc:sldChg chg="addSp delSp modSp del mod">
        <pc:chgData name="Bryn Jones" userId="da09d1d963745902" providerId="LiveId" clId="{BE1146E2-175D-4425-9C1E-1BCE18325DA2}" dt="2023-10-01T10:33:37.693" v="2405" actId="47"/>
        <pc:sldMkLst>
          <pc:docMk/>
          <pc:sldMk cId="3386475026" sldId="270"/>
        </pc:sldMkLst>
        <pc:spChg chg="add mod">
          <ac:chgData name="Bryn Jones" userId="da09d1d963745902" providerId="LiveId" clId="{BE1146E2-175D-4425-9C1E-1BCE18325DA2}" dt="2023-10-01T10:33:29.532" v="2404"/>
          <ac:spMkLst>
            <pc:docMk/>
            <pc:sldMk cId="3386475026" sldId="270"/>
            <ac:spMk id="2" creationId="{62328D7F-B5D6-893A-7D9B-B1B7BB7455AA}"/>
          </ac:spMkLst>
        </pc:spChg>
        <pc:spChg chg="add mod">
          <ac:chgData name="Bryn Jones" userId="da09d1d963745902" providerId="LiveId" clId="{BE1146E2-175D-4425-9C1E-1BCE18325DA2}" dt="2023-10-01T10:33:29.532" v="2404"/>
          <ac:spMkLst>
            <pc:docMk/>
            <pc:sldMk cId="3386475026" sldId="270"/>
            <ac:spMk id="5" creationId="{27C0FEC4-41E7-4375-9763-68B15A0BC8DF}"/>
          </ac:spMkLst>
        </pc:spChg>
        <pc:spChg chg="del">
          <ac:chgData name="Bryn Jones" userId="da09d1d963745902" providerId="LiveId" clId="{BE1146E2-175D-4425-9C1E-1BCE18325DA2}" dt="2023-10-01T10:33:22.468" v="2403" actId="478"/>
          <ac:spMkLst>
            <pc:docMk/>
            <pc:sldMk cId="3386475026" sldId="270"/>
            <ac:spMk id="26" creationId="{A98E8EB0-8988-42CF-80D1-7A2AB7D1F8AF}"/>
          </ac:spMkLst>
        </pc:spChg>
        <pc:spChg chg="del">
          <ac:chgData name="Bryn Jones" userId="da09d1d963745902" providerId="LiveId" clId="{BE1146E2-175D-4425-9C1E-1BCE18325DA2}" dt="2023-10-01T10:33:20.080" v="2402" actId="478"/>
          <ac:spMkLst>
            <pc:docMk/>
            <pc:sldMk cId="3386475026" sldId="270"/>
            <ac:spMk id="27" creationId="{292399BD-BD2E-4306-802E-64A79BA9774A}"/>
          </ac:spMkLst>
        </pc:spChg>
      </pc:sldChg>
      <pc:sldChg chg="addSp delSp modSp mod ord modNotesTx">
        <pc:chgData name="Bryn Jones" userId="da09d1d963745902" providerId="LiveId" clId="{BE1146E2-175D-4425-9C1E-1BCE18325DA2}" dt="2023-09-23T16:46:05.243" v="238" actId="20577"/>
        <pc:sldMkLst>
          <pc:docMk/>
          <pc:sldMk cId="2605548233" sldId="271"/>
        </pc:sldMkLst>
        <pc:spChg chg="add del mod">
          <ac:chgData name="Bryn Jones" userId="da09d1d963745902" providerId="LiveId" clId="{BE1146E2-175D-4425-9C1E-1BCE18325DA2}" dt="2023-09-23T16:45:00.976" v="158"/>
          <ac:spMkLst>
            <pc:docMk/>
            <pc:sldMk cId="2605548233" sldId="271"/>
            <ac:spMk id="2" creationId="{7DC88B72-77E8-EEA1-617A-5B711B5C8192}"/>
          </ac:spMkLst>
        </pc:spChg>
        <pc:spChg chg="del">
          <ac:chgData name="Bryn Jones" userId="da09d1d963745902" providerId="LiveId" clId="{BE1146E2-175D-4425-9C1E-1BCE18325DA2}" dt="2023-09-23T16:44:54.438" v="154" actId="478"/>
          <ac:spMkLst>
            <pc:docMk/>
            <pc:sldMk cId="2605548233" sldId="271"/>
            <ac:spMk id="3" creationId="{1167B644-3955-44BD-8140-FD5AD6294F09}"/>
          </ac:spMkLst>
        </pc:spChg>
        <pc:spChg chg="del">
          <ac:chgData name="Bryn Jones" userId="da09d1d963745902" providerId="LiveId" clId="{BE1146E2-175D-4425-9C1E-1BCE18325DA2}" dt="2023-09-23T16:44:52.300" v="153" actId="478"/>
          <ac:spMkLst>
            <pc:docMk/>
            <pc:sldMk cId="2605548233" sldId="271"/>
            <ac:spMk id="4" creationId="{1BA44D22-2C67-436D-AB47-1C91A69B29EE}"/>
          </ac:spMkLst>
        </pc:spChg>
        <pc:spChg chg="add mod">
          <ac:chgData name="Bryn Jones" userId="da09d1d963745902" providerId="LiveId" clId="{BE1146E2-175D-4425-9C1E-1BCE18325DA2}" dt="2023-09-23T16:45:11.111" v="159"/>
          <ac:spMkLst>
            <pc:docMk/>
            <pc:sldMk cId="2605548233" sldId="271"/>
            <ac:spMk id="6" creationId="{BB0FCD80-A1C9-2827-BB2B-506C0ABC1228}"/>
          </ac:spMkLst>
        </pc:spChg>
        <pc:spChg chg="add mod">
          <ac:chgData name="Bryn Jones" userId="da09d1d963745902" providerId="LiveId" clId="{BE1146E2-175D-4425-9C1E-1BCE18325DA2}" dt="2023-09-23T16:45:11.111" v="159"/>
          <ac:spMkLst>
            <pc:docMk/>
            <pc:sldMk cId="2605548233" sldId="271"/>
            <ac:spMk id="7" creationId="{C1E93B6A-19CF-D0BB-117E-C0DBAF277DFA}"/>
          </ac:spMkLst>
        </pc:spChg>
        <pc:spChg chg="add del mod">
          <ac:chgData name="Bryn Jones" userId="da09d1d963745902" providerId="LiveId" clId="{BE1146E2-175D-4425-9C1E-1BCE18325DA2}" dt="2023-09-23T16:45:24.101" v="167" actId="478"/>
          <ac:spMkLst>
            <pc:docMk/>
            <pc:sldMk cId="2605548233" sldId="271"/>
            <ac:spMk id="9" creationId="{9CFA98BA-10A2-FAD5-AB09-6F262FE17788}"/>
          </ac:spMkLst>
        </pc:spChg>
        <pc:spChg chg="mod">
          <ac:chgData name="Bryn Jones" userId="da09d1d963745902" providerId="LiveId" clId="{BE1146E2-175D-4425-9C1E-1BCE18325DA2}" dt="2023-09-23T16:46:05.243" v="238" actId="20577"/>
          <ac:spMkLst>
            <pc:docMk/>
            <pc:sldMk cId="2605548233" sldId="271"/>
            <ac:spMk id="22" creationId="{CBCA8D9B-86A6-46D0-8939-576472F48528}"/>
          </ac:spMkLst>
        </pc:spChg>
        <pc:graphicFrameChg chg="del mod">
          <ac:chgData name="Bryn Jones" userId="da09d1d963745902" providerId="LiveId" clId="{BE1146E2-175D-4425-9C1E-1BCE18325DA2}" dt="2023-09-23T16:45:21.981" v="166" actId="478"/>
          <ac:graphicFrameMkLst>
            <pc:docMk/>
            <pc:sldMk cId="2605548233" sldId="271"/>
            <ac:graphicFrameMk id="12" creationId="{B92EBB33-86ED-44CD-B655-52737F569C50}"/>
          </ac:graphicFrameMkLst>
        </pc:graphicFrameChg>
        <pc:picChg chg="add mod">
          <ac:chgData name="Bryn Jones" userId="da09d1d963745902" providerId="LiveId" clId="{BE1146E2-175D-4425-9C1E-1BCE18325DA2}" dt="2023-09-23T16:45:40.390" v="185" actId="1076"/>
          <ac:picMkLst>
            <pc:docMk/>
            <pc:sldMk cId="2605548233" sldId="271"/>
            <ac:picMk id="11" creationId="{E8930E00-533E-D238-BC9E-EA1AB9C0E6D1}"/>
          </ac:picMkLst>
        </pc:picChg>
      </pc:sldChg>
      <pc:sldChg chg="addSp delSp modSp mod ord">
        <pc:chgData name="Bryn Jones" userId="da09d1d963745902" providerId="LiveId" clId="{BE1146E2-175D-4425-9C1E-1BCE18325DA2}" dt="2023-10-05T19:03:23.997" v="2634" actId="20577"/>
        <pc:sldMkLst>
          <pc:docMk/>
          <pc:sldMk cId="973145793" sldId="272"/>
        </pc:sldMkLst>
        <pc:spChg chg="add mod">
          <ac:chgData name="Bryn Jones" userId="da09d1d963745902" providerId="LiveId" clId="{BE1146E2-175D-4425-9C1E-1BCE18325DA2}" dt="2023-10-05T19:03:21.287" v="2633" actId="20577"/>
          <ac:spMkLst>
            <pc:docMk/>
            <pc:sldMk cId="973145793" sldId="272"/>
            <ac:spMk id="2" creationId="{DF288AA9-1BFC-EBAA-218A-959FBD9CF345}"/>
          </ac:spMkLst>
        </pc:spChg>
        <pc:spChg chg="del mod">
          <ac:chgData name="Bryn Jones" userId="da09d1d963745902" providerId="LiveId" clId="{BE1146E2-175D-4425-9C1E-1BCE18325DA2}" dt="2023-09-23T17:01:31.590" v="904" actId="478"/>
          <ac:spMkLst>
            <pc:docMk/>
            <pc:sldMk cId="973145793" sldId="272"/>
            <ac:spMk id="3" creationId="{1E532E67-6C01-41FF-AA5B-AEEE3DFA51CB}"/>
          </ac:spMkLst>
        </pc:spChg>
        <pc:spChg chg="del mod">
          <ac:chgData name="Bryn Jones" userId="da09d1d963745902" providerId="LiveId" clId="{BE1146E2-175D-4425-9C1E-1BCE18325DA2}" dt="2023-09-23T17:01:28.972" v="903" actId="478"/>
          <ac:spMkLst>
            <pc:docMk/>
            <pc:sldMk cId="973145793" sldId="272"/>
            <ac:spMk id="4" creationId="{1C63F48C-BFC1-4227-8BB0-C06C473D6F55}"/>
          </ac:spMkLst>
        </pc:spChg>
        <pc:spChg chg="mod">
          <ac:chgData name="Bryn Jones" userId="da09d1d963745902" providerId="LiveId" clId="{BE1146E2-175D-4425-9C1E-1BCE18325DA2}" dt="2023-09-23T16:54:21.581" v="755" actId="2711"/>
          <ac:spMkLst>
            <pc:docMk/>
            <pc:sldMk cId="973145793" sldId="272"/>
            <ac:spMk id="5" creationId="{AA33C4C9-9778-4A59-9001-6EC6F52349CA}"/>
          </ac:spMkLst>
        </pc:spChg>
        <pc:spChg chg="add mod">
          <ac:chgData name="Bryn Jones" userId="da09d1d963745902" providerId="LiveId" clId="{BE1146E2-175D-4425-9C1E-1BCE18325DA2}" dt="2023-09-23T17:01:36.662" v="905"/>
          <ac:spMkLst>
            <pc:docMk/>
            <pc:sldMk cId="973145793" sldId="272"/>
            <ac:spMk id="6" creationId="{C209FECC-A2D8-1B6A-43D0-AAF5543EAB1D}"/>
          </ac:spMkLst>
        </pc:spChg>
        <pc:spChg chg="add mod">
          <ac:chgData name="Bryn Jones" userId="da09d1d963745902" providerId="LiveId" clId="{BE1146E2-175D-4425-9C1E-1BCE18325DA2}" dt="2023-09-23T17:01:36.662" v="905"/>
          <ac:spMkLst>
            <pc:docMk/>
            <pc:sldMk cId="973145793" sldId="272"/>
            <ac:spMk id="7" creationId="{D14F5CDE-6F6B-8142-8ADE-7BFDBDC92209}"/>
          </ac:spMkLst>
        </pc:spChg>
        <pc:spChg chg="mod">
          <ac:chgData name="Bryn Jones" userId="da09d1d963745902" providerId="LiveId" clId="{BE1146E2-175D-4425-9C1E-1BCE18325DA2}" dt="2023-10-05T19:01:48.139" v="2631" actId="20577"/>
          <ac:spMkLst>
            <pc:docMk/>
            <pc:sldMk cId="973145793" sldId="272"/>
            <ac:spMk id="25" creationId="{330F6403-11BB-440A-81D1-11DAFA7ABF5D}"/>
          </ac:spMkLst>
        </pc:spChg>
        <pc:graphicFrameChg chg="mod modGraphic">
          <ac:chgData name="Bryn Jones" userId="da09d1d963745902" providerId="LiveId" clId="{BE1146E2-175D-4425-9C1E-1BCE18325DA2}" dt="2023-10-05T19:03:23.997" v="2634" actId="20577"/>
          <ac:graphicFrameMkLst>
            <pc:docMk/>
            <pc:sldMk cId="973145793" sldId="272"/>
            <ac:graphicFrameMk id="20" creationId="{76386ECC-44D1-4D37-AF78-36503EACC84D}"/>
          </ac:graphicFrameMkLst>
        </pc:graphicFrameChg>
      </pc:sldChg>
      <pc:sldChg chg="addSp delSp modSp mod modAnim">
        <pc:chgData name="Bryn Jones" userId="da09d1d963745902" providerId="LiveId" clId="{BE1146E2-175D-4425-9C1E-1BCE18325DA2}" dt="2023-10-05T18:46:57.430" v="2628" actId="1076"/>
        <pc:sldMkLst>
          <pc:docMk/>
          <pc:sldMk cId="2805428833" sldId="273"/>
        </pc:sldMkLst>
        <pc:spChg chg="add del mod">
          <ac:chgData name="Bryn Jones" userId="da09d1d963745902" providerId="LiveId" clId="{BE1146E2-175D-4425-9C1E-1BCE18325DA2}" dt="2023-10-05T18:46:49.460" v="2624" actId="478"/>
          <ac:spMkLst>
            <pc:docMk/>
            <pc:sldMk cId="2805428833" sldId="273"/>
            <ac:spMk id="5" creationId="{C64EA3EE-D430-9669-0505-B3CAF2CEEA7B}"/>
          </ac:spMkLst>
        </pc:spChg>
        <pc:spChg chg="add del mod">
          <ac:chgData name="Bryn Jones" userId="da09d1d963745902" providerId="LiveId" clId="{BE1146E2-175D-4425-9C1E-1BCE18325DA2}" dt="2023-10-05T18:46:52.687" v="2626" actId="478"/>
          <ac:spMkLst>
            <pc:docMk/>
            <pc:sldMk cId="2805428833" sldId="273"/>
            <ac:spMk id="9" creationId="{188989F4-07CB-4593-DAF5-2B4C4F01944C}"/>
          </ac:spMkLst>
        </pc:spChg>
        <pc:spChg chg="add mod">
          <ac:chgData name="Bryn Jones" userId="da09d1d963745902" providerId="LiveId" clId="{BE1146E2-175D-4425-9C1E-1BCE18325DA2}" dt="2023-10-05T18:46:57.430" v="2628" actId="1076"/>
          <ac:spMkLst>
            <pc:docMk/>
            <pc:sldMk cId="2805428833" sldId="273"/>
            <ac:spMk id="10" creationId="{7C0C938A-4F3E-617D-B760-D74758123F5E}"/>
          </ac:spMkLst>
        </pc:spChg>
        <pc:spChg chg="add mod">
          <ac:chgData name="Bryn Jones" userId="da09d1d963745902" providerId="LiveId" clId="{BE1146E2-175D-4425-9C1E-1BCE18325DA2}" dt="2023-10-05T18:46:54.396" v="2627" actId="1076"/>
          <ac:spMkLst>
            <pc:docMk/>
            <pc:sldMk cId="2805428833" sldId="273"/>
            <ac:spMk id="11" creationId="{0997B4A7-D6ED-6B56-FE00-9631CEC5851E}"/>
          </ac:spMkLst>
        </pc:spChg>
        <pc:spChg chg="mod">
          <ac:chgData name="Bryn Jones" userId="da09d1d963745902" providerId="LiveId" clId="{BE1146E2-175D-4425-9C1E-1BCE18325DA2}" dt="2023-10-05T18:45:20.486" v="2573"/>
          <ac:spMkLst>
            <pc:docMk/>
            <pc:sldMk cId="2805428833" sldId="273"/>
            <ac:spMk id="13" creationId="{ABAEE544-8FB3-4E56-91A9-A6964539DCB7}"/>
          </ac:spMkLst>
        </pc:spChg>
        <pc:spChg chg="mod">
          <ac:chgData name="Bryn Jones" userId="da09d1d963745902" providerId="LiveId" clId="{BE1146E2-175D-4425-9C1E-1BCE18325DA2}" dt="2023-10-01T10:36:18.280" v="2469" actId="20577"/>
          <ac:spMkLst>
            <pc:docMk/>
            <pc:sldMk cId="2805428833" sldId="273"/>
            <ac:spMk id="15" creationId="{A13BE1C0-386B-47CB-BDCE-A24D9918AEEF}"/>
          </ac:spMkLst>
        </pc:spChg>
      </pc:sldChg>
      <pc:sldChg chg="del">
        <pc:chgData name="Bryn Jones" userId="da09d1d963745902" providerId="LiveId" clId="{BE1146E2-175D-4425-9C1E-1BCE18325DA2}" dt="2023-10-01T10:33:05.196" v="2401" actId="47"/>
        <pc:sldMkLst>
          <pc:docMk/>
          <pc:sldMk cId="338249949" sldId="274"/>
        </pc:sldMkLst>
      </pc:sldChg>
      <pc:sldChg chg="del">
        <pc:chgData name="Bryn Jones" userId="da09d1d963745902" providerId="LiveId" clId="{BE1146E2-175D-4425-9C1E-1BCE18325DA2}" dt="2023-10-01T10:33:44.090" v="2406" actId="47"/>
        <pc:sldMkLst>
          <pc:docMk/>
          <pc:sldMk cId="4039808263" sldId="275"/>
        </pc:sldMkLst>
      </pc:sldChg>
      <pc:sldChg chg="addSp delSp modSp mod">
        <pc:chgData name="Bryn Jones" userId="da09d1d963745902" providerId="LiveId" clId="{BE1146E2-175D-4425-9C1E-1BCE18325DA2}" dt="2023-10-01T10:34:37.801" v="2467" actId="14100"/>
        <pc:sldMkLst>
          <pc:docMk/>
          <pc:sldMk cId="767611276" sldId="276"/>
        </pc:sldMkLst>
        <pc:spChg chg="add del mod">
          <ac:chgData name="Bryn Jones" userId="da09d1d963745902" providerId="LiveId" clId="{BE1146E2-175D-4425-9C1E-1BCE18325DA2}" dt="2023-10-01T10:33:50.546" v="2409" actId="478"/>
          <ac:spMkLst>
            <pc:docMk/>
            <pc:sldMk cId="767611276" sldId="276"/>
            <ac:spMk id="3" creationId="{E352D1FB-874C-4A94-3931-3F992192E658}"/>
          </ac:spMkLst>
        </pc:spChg>
        <pc:spChg chg="del">
          <ac:chgData name="Bryn Jones" userId="da09d1d963745902" providerId="LiveId" clId="{BE1146E2-175D-4425-9C1E-1BCE18325DA2}" dt="2023-10-01T10:33:47.899" v="2407" actId="478"/>
          <ac:spMkLst>
            <pc:docMk/>
            <pc:sldMk cId="767611276" sldId="276"/>
            <ac:spMk id="4" creationId="{BBA09E0B-CEBC-425D-8A86-1F858D8DE9AD}"/>
          </ac:spMkLst>
        </pc:spChg>
        <pc:spChg chg="del">
          <ac:chgData name="Bryn Jones" userId="da09d1d963745902" providerId="LiveId" clId="{BE1146E2-175D-4425-9C1E-1BCE18325DA2}" dt="2023-10-01T10:33:53.816" v="2410" actId="478"/>
          <ac:spMkLst>
            <pc:docMk/>
            <pc:sldMk cId="767611276" sldId="276"/>
            <ac:spMk id="5" creationId="{4DBAEA19-91BF-48E8-A1D4-8FB745EA44D0}"/>
          </ac:spMkLst>
        </pc:spChg>
        <pc:spChg chg="add mod">
          <ac:chgData name="Bryn Jones" userId="da09d1d963745902" providerId="LiveId" clId="{BE1146E2-175D-4425-9C1E-1BCE18325DA2}" dt="2023-10-01T10:33:54.241" v="2411"/>
          <ac:spMkLst>
            <pc:docMk/>
            <pc:sldMk cId="767611276" sldId="276"/>
            <ac:spMk id="7" creationId="{B25C06D4-540D-3FDC-496C-0C2C1DC6F367}"/>
          </ac:spMkLst>
        </pc:spChg>
        <pc:spChg chg="add mod">
          <ac:chgData name="Bryn Jones" userId="da09d1d963745902" providerId="LiveId" clId="{BE1146E2-175D-4425-9C1E-1BCE18325DA2}" dt="2023-10-01T10:33:54.241" v="2411"/>
          <ac:spMkLst>
            <pc:docMk/>
            <pc:sldMk cId="767611276" sldId="276"/>
            <ac:spMk id="8" creationId="{3E696E6D-4D5B-EDB3-4106-FA5B0AA8BAF4}"/>
          </ac:spMkLst>
        </pc:spChg>
        <pc:spChg chg="mod">
          <ac:chgData name="Bryn Jones" userId="da09d1d963745902" providerId="LiveId" clId="{BE1146E2-175D-4425-9C1E-1BCE18325DA2}" dt="2023-10-01T10:34:30.651" v="2466" actId="14100"/>
          <ac:spMkLst>
            <pc:docMk/>
            <pc:sldMk cId="767611276" sldId="276"/>
            <ac:spMk id="33" creationId="{0EEAA874-288B-4330-9FA4-F1144ACD46DE}"/>
          </ac:spMkLst>
        </pc:spChg>
        <pc:picChg chg="mod">
          <ac:chgData name="Bryn Jones" userId="da09d1d963745902" providerId="LiveId" clId="{BE1146E2-175D-4425-9C1E-1BCE18325DA2}" dt="2023-10-01T10:34:26.080" v="2465" actId="14100"/>
          <ac:picMkLst>
            <pc:docMk/>
            <pc:sldMk cId="767611276" sldId="276"/>
            <ac:picMk id="52" creationId="{45DFCBF0-F91E-40C0-A4E6-24E8250C3BAC}"/>
          </ac:picMkLst>
        </pc:picChg>
        <pc:picChg chg="add del mod">
          <ac:chgData name="Bryn Jones" userId="da09d1d963745902" providerId="LiveId" clId="{BE1146E2-175D-4425-9C1E-1BCE18325DA2}" dt="2023-10-01T10:34:37.801" v="2467" actId="14100"/>
          <ac:picMkLst>
            <pc:docMk/>
            <pc:sldMk cId="767611276" sldId="276"/>
            <ac:picMk id="58" creationId="{A51C462C-6D3B-4554-9CDC-86D00D0EA07A}"/>
          </ac:picMkLst>
        </pc:picChg>
      </pc:sldChg>
      <pc:sldChg chg="modSp add mod ord">
        <pc:chgData name="Bryn Jones" userId="da09d1d963745902" providerId="LiveId" clId="{BE1146E2-175D-4425-9C1E-1BCE18325DA2}" dt="2023-09-23T16:49:58.525" v="588" actId="20577"/>
        <pc:sldMkLst>
          <pc:docMk/>
          <pc:sldMk cId="1631490443" sldId="277"/>
        </pc:sldMkLst>
        <pc:spChg chg="mod">
          <ac:chgData name="Bryn Jones" userId="da09d1d963745902" providerId="LiveId" clId="{BE1146E2-175D-4425-9C1E-1BCE18325DA2}" dt="2023-09-23T16:47:52.979" v="315" actId="20577"/>
          <ac:spMkLst>
            <pc:docMk/>
            <pc:sldMk cId="1631490443" sldId="277"/>
            <ac:spMk id="15" creationId="{8DED76B9-5273-4139-ACC9-B6E36ADE2385}"/>
          </ac:spMkLst>
        </pc:spChg>
        <pc:spChg chg="mod">
          <ac:chgData name="Bryn Jones" userId="da09d1d963745902" providerId="LiveId" clId="{BE1146E2-175D-4425-9C1E-1BCE18325DA2}" dt="2023-09-23T16:49:58.525" v="588" actId="20577"/>
          <ac:spMkLst>
            <pc:docMk/>
            <pc:sldMk cId="1631490443" sldId="277"/>
            <ac:spMk id="18" creationId="{87F2C169-25EA-4609-BC8A-BCA7C433EEE4}"/>
          </ac:spMkLst>
        </pc:spChg>
      </pc:sldChg>
      <pc:sldChg chg="addSp delSp modSp add mod ord">
        <pc:chgData name="Bryn Jones" userId="da09d1d963745902" providerId="LiveId" clId="{BE1146E2-175D-4425-9C1E-1BCE18325DA2}" dt="2023-09-23T17:07:19.214" v="929" actId="1076"/>
        <pc:sldMkLst>
          <pc:docMk/>
          <pc:sldMk cId="3267155465" sldId="278"/>
        </pc:sldMkLst>
        <pc:spChg chg="add mod">
          <ac:chgData name="Bryn Jones" userId="da09d1d963745902" providerId="LiveId" clId="{BE1146E2-175D-4425-9C1E-1BCE18325DA2}" dt="2023-09-23T17:06:12.402" v="925" actId="478"/>
          <ac:spMkLst>
            <pc:docMk/>
            <pc:sldMk cId="3267155465" sldId="278"/>
            <ac:spMk id="3" creationId="{B811AF85-B5EE-C44C-1084-05B57E16B812}"/>
          </ac:spMkLst>
        </pc:spChg>
        <pc:spChg chg="mod">
          <ac:chgData name="Bryn Jones" userId="da09d1d963745902" providerId="LiveId" clId="{BE1146E2-175D-4425-9C1E-1BCE18325DA2}" dt="2023-09-23T17:02:08.749" v="910" actId="20577"/>
          <ac:spMkLst>
            <pc:docMk/>
            <pc:sldMk cId="3267155465" sldId="278"/>
            <ac:spMk id="10" creationId="{21C5EA2A-10BF-4B5E-ACC8-8A766A0949A6}"/>
          </ac:spMkLst>
        </pc:spChg>
        <pc:spChg chg="mod">
          <ac:chgData name="Bryn Jones" userId="da09d1d963745902" providerId="LiveId" clId="{BE1146E2-175D-4425-9C1E-1BCE18325DA2}" dt="2023-09-23T17:02:15.097" v="924" actId="20577"/>
          <ac:spMkLst>
            <pc:docMk/>
            <pc:sldMk cId="3267155465" sldId="278"/>
            <ac:spMk id="12" creationId="{AEAC0465-1751-47C8-9200-CF24EEB5E133}"/>
          </ac:spMkLst>
        </pc:spChg>
        <pc:picChg chg="add mod">
          <ac:chgData name="Bryn Jones" userId="da09d1d963745902" providerId="LiveId" clId="{BE1146E2-175D-4425-9C1E-1BCE18325DA2}" dt="2023-09-23T17:07:19.214" v="929" actId="1076"/>
          <ac:picMkLst>
            <pc:docMk/>
            <pc:sldMk cId="3267155465" sldId="278"/>
            <ac:picMk id="5" creationId="{67D7D93E-2D3F-7DB2-1B15-C695C95D143A}"/>
          </ac:picMkLst>
        </pc:picChg>
        <pc:picChg chg="del">
          <ac:chgData name="Bryn Jones" userId="da09d1d963745902" providerId="LiveId" clId="{BE1146E2-175D-4425-9C1E-1BCE18325DA2}" dt="2023-09-23T17:06:12.402" v="925" actId="478"/>
          <ac:picMkLst>
            <pc:docMk/>
            <pc:sldMk cId="3267155465" sldId="278"/>
            <ac:picMk id="21" creationId="{09B840C7-D00C-46DD-9A1F-1C02AB8352D8}"/>
          </ac:picMkLst>
        </pc:picChg>
      </pc:sldChg>
      <pc:sldChg chg="addSp delSp modSp add del mod ord modClrScheme delAnim modAnim chgLayout">
        <pc:chgData name="Bryn Jones" userId="da09d1d963745902" providerId="LiveId" clId="{BE1146E2-175D-4425-9C1E-1BCE18325DA2}" dt="2023-09-23T17:12:30.791" v="977" actId="47"/>
        <pc:sldMkLst>
          <pc:docMk/>
          <pc:sldMk cId="1222124822" sldId="279"/>
        </pc:sldMkLst>
        <pc:spChg chg="mod">
          <ac:chgData name="Bryn Jones" userId="da09d1d963745902" providerId="LiveId" clId="{BE1146E2-175D-4425-9C1E-1BCE18325DA2}" dt="2023-09-23T17:11:01.054" v="951" actId="26606"/>
          <ac:spMkLst>
            <pc:docMk/>
            <pc:sldMk cId="1222124822" sldId="279"/>
            <ac:spMk id="3" creationId="{BF6F504D-6526-07F7-7DBE-7430BD7D1C56}"/>
          </ac:spMkLst>
        </pc:spChg>
        <pc:spChg chg="mod">
          <ac:chgData name="Bryn Jones" userId="da09d1d963745902" providerId="LiveId" clId="{BE1146E2-175D-4425-9C1E-1BCE18325DA2}" dt="2023-09-23T17:11:01.054" v="951" actId="26606"/>
          <ac:spMkLst>
            <pc:docMk/>
            <pc:sldMk cId="1222124822" sldId="279"/>
            <ac:spMk id="4" creationId="{748022E0-F83F-8BC2-2433-95CB24A27998}"/>
          </ac:spMkLst>
        </pc:spChg>
        <pc:spChg chg="add del mod">
          <ac:chgData name="Bryn Jones" userId="da09d1d963745902" providerId="LiveId" clId="{BE1146E2-175D-4425-9C1E-1BCE18325DA2}" dt="2023-09-23T17:10:28.548" v="948" actId="478"/>
          <ac:spMkLst>
            <pc:docMk/>
            <pc:sldMk cId="1222124822" sldId="279"/>
            <ac:spMk id="5" creationId="{B445F868-DFF2-3720-E47F-93C8FE228952}"/>
          </ac:spMkLst>
        </pc:spChg>
        <pc:spChg chg="add del mod">
          <ac:chgData name="Bryn Jones" userId="da09d1d963745902" providerId="LiveId" clId="{BE1146E2-175D-4425-9C1E-1BCE18325DA2}" dt="2023-09-23T17:10:28.548" v="948" actId="478"/>
          <ac:spMkLst>
            <pc:docMk/>
            <pc:sldMk cId="1222124822" sldId="279"/>
            <ac:spMk id="7" creationId="{BAE7DC01-BCC9-62FB-D20F-4F1EFB18DE7F}"/>
          </ac:spMkLst>
        </pc:spChg>
        <pc:spChg chg="mod ord">
          <ac:chgData name="Bryn Jones" userId="da09d1d963745902" providerId="LiveId" clId="{BE1146E2-175D-4425-9C1E-1BCE18325DA2}" dt="2023-09-23T17:11:01.054" v="951" actId="26606"/>
          <ac:spMkLst>
            <pc:docMk/>
            <pc:sldMk cId="1222124822" sldId="279"/>
            <ac:spMk id="8" creationId="{99800B7A-B486-4409-9EDD-0A7B9628EDE8}"/>
          </ac:spMkLst>
        </pc:spChg>
        <pc:spChg chg="add del mod">
          <ac:chgData name="Bryn Jones" userId="da09d1d963745902" providerId="LiveId" clId="{BE1146E2-175D-4425-9C1E-1BCE18325DA2}" dt="2023-09-23T17:10:28.548" v="948" actId="478"/>
          <ac:spMkLst>
            <pc:docMk/>
            <pc:sldMk cId="1222124822" sldId="279"/>
            <ac:spMk id="10" creationId="{E6CE5E50-17A8-DD2E-FB0A-7E99033EB9E3}"/>
          </ac:spMkLst>
        </pc:spChg>
        <pc:spChg chg="add del mod">
          <ac:chgData name="Bryn Jones" userId="da09d1d963745902" providerId="LiveId" clId="{BE1146E2-175D-4425-9C1E-1BCE18325DA2}" dt="2023-09-23T17:10:29.841" v="949" actId="478"/>
          <ac:spMkLst>
            <pc:docMk/>
            <pc:sldMk cId="1222124822" sldId="279"/>
            <ac:spMk id="12" creationId="{0F1202EC-39CA-03C9-8806-382AAE0BBCCE}"/>
          </ac:spMkLst>
        </pc:spChg>
        <pc:spChg chg="del">
          <ac:chgData name="Bryn Jones" userId="da09d1d963745902" providerId="LiveId" clId="{BE1146E2-175D-4425-9C1E-1BCE18325DA2}" dt="2023-09-23T17:10:21.310" v="945" actId="478"/>
          <ac:spMkLst>
            <pc:docMk/>
            <pc:sldMk cId="1222124822" sldId="279"/>
            <ac:spMk id="13" creationId="{ABAEE544-8FB3-4E56-91A9-A6964539DCB7}"/>
          </ac:spMkLst>
        </pc:spChg>
        <pc:spChg chg="del">
          <ac:chgData name="Bryn Jones" userId="da09d1d963745902" providerId="LiveId" clId="{BE1146E2-175D-4425-9C1E-1BCE18325DA2}" dt="2023-09-23T17:10:28.548" v="948" actId="478"/>
          <ac:spMkLst>
            <pc:docMk/>
            <pc:sldMk cId="1222124822" sldId="279"/>
            <ac:spMk id="14" creationId="{61A6601B-A3E2-47A2-B731-4FE03C43E2B0}"/>
          </ac:spMkLst>
        </pc:spChg>
        <pc:spChg chg="del">
          <ac:chgData name="Bryn Jones" userId="da09d1d963745902" providerId="LiveId" clId="{BE1146E2-175D-4425-9C1E-1BCE18325DA2}" dt="2023-09-23T17:10:23.304" v="946" actId="478"/>
          <ac:spMkLst>
            <pc:docMk/>
            <pc:sldMk cId="1222124822" sldId="279"/>
            <ac:spMk id="15" creationId="{A13BE1C0-386B-47CB-BDCE-A24D9918AEEF}"/>
          </ac:spMkLst>
        </pc:spChg>
        <pc:spChg chg="del">
          <ac:chgData name="Bryn Jones" userId="da09d1d963745902" providerId="LiveId" clId="{BE1146E2-175D-4425-9C1E-1BCE18325DA2}" dt="2023-09-23T17:10:24.712" v="947" actId="478"/>
          <ac:spMkLst>
            <pc:docMk/>
            <pc:sldMk cId="1222124822" sldId="279"/>
            <ac:spMk id="16" creationId="{1ADD5DF7-575E-4C10-815E-CDBBFAB583BF}"/>
          </ac:spMkLst>
        </pc:spChg>
        <pc:spChg chg="add del mod">
          <ac:chgData name="Bryn Jones" userId="da09d1d963745902" providerId="LiveId" clId="{BE1146E2-175D-4425-9C1E-1BCE18325DA2}" dt="2023-09-23T17:12:24.564" v="974" actId="478"/>
          <ac:spMkLst>
            <pc:docMk/>
            <pc:sldMk cId="1222124822" sldId="279"/>
            <ac:spMk id="19" creationId="{D23DF1FB-359F-EBD6-69FF-1D786D593544}"/>
          </ac:spMkLst>
        </pc:spChg>
        <pc:spChg chg="add del mod">
          <ac:chgData name="Bryn Jones" userId="da09d1d963745902" providerId="LiveId" clId="{BE1146E2-175D-4425-9C1E-1BCE18325DA2}" dt="2023-09-23T17:12:22.865" v="972"/>
          <ac:spMkLst>
            <pc:docMk/>
            <pc:sldMk cId="1222124822" sldId="279"/>
            <ac:spMk id="20" creationId="{AA4598D5-DA56-C89D-B5FE-26C3CCFEE656}"/>
          </ac:spMkLst>
        </pc:spChg>
        <pc:spChg chg="add del mod">
          <ac:chgData name="Bryn Jones" userId="da09d1d963745902" providerId="LiveId" clId="{BE1146E2-175D-4425-9C1E-1BCE18325DA2}" dt="2023-09-23T17:12:26.348" v="976" actId="121"/>
          <ac:spMkLst>
            <pc:docMk/>
            <pc:sldMk cId="1222124822" sldId="279"/>
            <ac:spMk id="33" creationId="{2D22322F-E79D-4BEF-8038-DE2C8F5CCA40}"/>
          </ac:spMkLst>
        </pc:spChg>
        <pc:picChg chg="add mod ord">
          <ac:chgData name="Bryn Jones" userId="da09d1d963745902" providerId="LiveId" clId="{BE1146E2-175D-4425-9C1E-1BCE18325DA2}" dt="2023-09-23T17:11:08.404" v="954" actId="1076"/>
          <ac:picMkLst>
            <pc:docMk/>
            <pc:sldMk cId="1222124822" sldId="279"/>
            <ac:picMk id="17" creationId="{F31C89C8-3733-1EC0-4164-46B16B002661}"/>
          </ac:picMkLst>
        </pc:picChg>
      </pc:sldChg>
      <pc:sldChg chg="addSp delSp modSp add del mod delAnim">
        <pc:chgData name="Bryn Jones" userId="da09d1d963745902" providerId="LiveId" clId="{BE1146E2-175D-4425-9C1E-1BCE18325DA2}" dt="2023-09-23T17:16:20.010" v="1131" actId="47"/>
        <pc:sldMkLst>
          <pc:docMk/>
          <pc:sldMk cId="441684190" sldId="280"/>
        </pc:sldMkLst>
        <pc:spChg chg="add del mod">
          <ac:chgData name="Bryn Jones" userId="da09d1d963745902" providerId="LiveId" clId="{BE1146E2-175D-4425-9C1E-1BCE18325DA2}" dt="2023-09-23T17:11:24.768" v="958"/>
          <ac:spMkLst>
            <pc:docMk/>
            <pc:sldMk cId="441684190" sldId="280"/>
            <ac:spMk id="2" creationId="{823BF491-B00F-1F62-38C3-A4931557D6F9}"/>
          </ac:spMkLst>
        </pc:spChg>
        <pc:spChg chg="add del mod">
          <ac:chgData name="Bryn Jones" userId="da09d1d963745902" providerId="LiveId" clId="{BE1146E2-175D-4425-9C1E-1BCE18325DA2}" dt="2023-09-23T17:11:24.768" v="958"/>
          <ac:spMkLst>
            <pc:docMk/>
            <pc:sldMk cId="441684190" sldId="280"/>
            <ac:spMk id="5" creationId="{6A39FE02-B1ED-258C-4F41-8E89CDD3F900}"/>
          </ac:spMkLst>
        </pc:spChg>
        <pc:spChg chg="add del mod">
          <ac:chgData name="Bryn Jones" userId="da09d1d963745902" providerId="LiveId" clId="{BE1146E2-175D-4425-9C1E-1BCE18325DA2}" dt="2023-09-23T17:11:40.217" v="960"/>
          <ac:spMkLst>
            <pc:docMk/>
            <pc:sldMk cId="441684190" sldId="280"/>
            <ac:spMk id="6" creationId="{03EC73DA-0845-13C5-6A97-1C18C6B9563D}"/>
          </ac:spMkLst>
        </pc:spChg>
        <pc:spChg chg="add del mod">
          <ac:chgData name="Bryn Jones" userId="da09d1d963745902" providerId="LiveId" clId="{BE1146E2-175D-4425-9C1E-1BCE18325DA2}" dt="2023-09-23T17:11:40.217" v="960"/>
          <ac:spMkLst>
            <pc:docMk/>
            <pc:sldMk cId="441684190" sldId="280"/>
            <ac:spMk id="7" creationId="{411BBCFA-CB7D-1699-0E86-D69EE6A008C0}"/>
          </ac:spMkLst>
        </pc:spChg>
        <pc:picChg chg="del">
          <ac:chgData name="Bryn Jones" userId="da09d1d963745902" providerId="LiveId" clId="{BE1146E2-175D-4425-9C1E-1BCE18325DA2}" dt="2023-09-23T17:11:15.707" v="956" actId="478"/>
          <ac:picMkLst>
            <pc:docMk/>
            <pc:sldMk cId="441684190" sldId="280"/>
            <ac:picMk id="17" creationId="{F31C89C8-3733-1EC0-4164-46B16B002661}"/>
          </ac:picMkLst>
        </pc:picChg>
      </pc:sldChg>
      <pc:sldChg chg="addSp delSp modSp add mod ord delAnim modAnim">
        <pc:chgData name="Bryn Jones" userId="da09d1d963745902" providerId="LiveId" clId="{BE1146E2-175D-4425-9C1E-1BCE18325DA2}" dt="2023-09-23T17:13:04.289" v="988" actId="1076"/>
        <pc:sldMkLst>
          <pc:docMk/>
          <pc:sldMk cId="3428466915" sldId="281"/>
        </pc:sldMkLst>
        <pc:spChg chg="add del mod">
          <ac:chgData name="Bryn Jones" userId="da09d1d963745902" providerId="LiveId" clId="{BE1146E2-175D-4425-9C1E-1BCE18325DA2}" dt="2023-09-23T17:12:37.912" v="980" actId="478"/>
          <ac:spMkLst>
            <pc:docMk/>
            <pc:sldMk cId="3428466915" sldId="281"/>
            <ac:spMk id="5" creationId="{F519C3DC-886E-0E77-6D06-2196DE08F550}"/>
          </ac:spMkLst>
        </pc:spChg>
        <pc:spChg chg="add del mod">
          <ac:chgData name="Bryn Jones" userId="da09d1d963745902" providerId="LiveId" clId="{BE1146E2-175D-4425-9C1E-1BCE18325DA2}" dt="2023-09-23T17:12:44.072" v="982" actId="478"/>
          <ac:spMkLst>
            <pc:docMk/>
            <pc:sldMk cId="3428466915" sldId="281"/>
            <ac:spMk id="7" creationId="{78C9CBCC-5592-DBDC-1D55-48A6289F8468}"/>
          </ac:spMkLst>
        </pc:spChg>
        <pc:spChg chg="add del mod">
          <ac:chgData name="Bryn Jones" userId="da09d1d963745902" providerId="LiveId" clId="{BE1146E2-175D-4425-9C1E-1BCE18325DA2}" dt="2023-09-23T17:12:49.428" v="985" actId="478"/>
          <ac:spMkLst>
            <pc:docMk/>
            <pc:sldMk cId="3428466915" sldId="281"/>
            <ac:spMk id="10" creationId="{27FBC830-D817-43CC-A532-7CB7B2625BE9}"/>
          </ac:spMkLst>
        </pc:spChg>
        <pc:spChg chg="add del mod">
          <ac:chgData name="Bryn Jones" userId="da09d1d963745902" providerId="LiveId" clId="{BE1146E2-175D-4425-9C1E-1BCE18325DA2}" dt="2023-09-23T17:12:51.441" v="986" actId="478"/>
          <ac:spMkLst>
            <pc:docMk/>
            <pc:sldMk cId="3428466915" sldId="281"/>
            <ac:spMk id="12" creationId="{C0EED865-BE76-BF29-248F-BD575EB42DF9}"/>
          </ac:spMkLst>
        </pc:spChg>
        <pc:spChg chg="del">
          <ac:chgData name="Bryn Jones" userId="da09d1d963745902" providerId="LiveId" clId="{BE1146E2-175D-4425-9C1E-1BCE18325DA2}" dt="2023-09-23T17:12:46.313" v="984" actId="478"/>
          <ac:spMkLst>
            <pc:docMk/>
            <pc:sldMk cId="3428466915" sldId="281"/>
            <ac:spMk id="13" creationId="{ABAEE544-8FB3-4E56-91A9-A6964539DCB7}"/>
          </ac:spMkLst>
        </pc:spChg>
        <pc:spChg chg="del">
          <ac:chgData name="Bryn Jones" userId="da09d1d963745902" providerId="LiveId" clId="{BE1146E2-175D-4425-9C1E-1BCE18325DA2}" dt="2023-09-23T17:12:36.382" v="979" actId="478"/>
          <ac:spMkLst>
            <pc:docMk/>
            <pc:sldMk cId="3428466915" sldId="281"/>
            <ac:spMk id="14" creationId="{61A6601B-A3E2-47A2-B731-4FE03C43E2B0}"/>
          </ac:spMkLst>
        </pc:spChg>
        <pc:spChg chg="del">
          <ac:chgData name="Bryn Jones" userId="da09d1d963745902" providerId="LiveId" clId="{BE1146E2-175D-4425-9C1E-1BCE18325DA2}" dt="2023-09-23T17:12:45.010" v="983" actId="478"/>
          <ac:spMkLst>
            <pc:docMk/>
            <pc:sldMk cId="3428466915" sldId="281"/>
            <ac:spMk id="15" creationId="{A13BE1C0-386B-47CB-BDCE-A24D9918AEEF}"/>
          </ac:spMkLst>
        </pc:spChg>
        <pc:spChg chg="del">
          <ac:chgData name="Bryn Jones" userId="da09d1d963745902" providerId="LiveId" clId="{BE1146E2-175D-4425-9C1E-1BCE18325DA2}" dt="2023-09-23T17:12:39.443" v="981" actId="478"/>
          <ac:spMkLst>
            <pc:docMk/>
            <pc:sldMk cId="3428466915" sldId="281"/>
            <ac:spMk id="16" creationId="{1ADD5DF7-575E-4C10-815E-CDBBFAB583BF}"/>
          </ac:spMkLst>
        </pc:spChg>
        <pc:spChg chg="mod">
          <ac:chgData name="Bryn Jones" userId="da09d1d963745902" providerId="LiveId" clId="{BE1146E2-175D-4425-9C1E-1BCE18325DA2}" dt="2023-09-23T17:11:58.558" v="965"/>
          <ac:spMkLst>
            <pc:docMk/>
            <pc:sldMk cId="3428466915" sldId="281"/>
            <ac:spMk id="33" creationId="{2D22322F-E79D-4BEF-8038-DE2C8F5CCA40}"/>
          </ac:spMkLst>
        </pc:spChg>
        <pc:picChg chg="add mod">
          <ac:chgData name="Bryn Jones" userId="da09d1d963745902" providerId="LiveId" clId="{BE1146E2-175D-4425-9C1E-1BCE18325DA2}" dt="2023-09-23T17:13:04.289" v="988" actId="1076"/>
          <ac:picMkLst>
            <pc:docMk/>
            <pc:sldMk cId="3428466915" sldId="281"/>
            <ac:picMk id="17" creationId="{0C4A61C2-5034-7ABB-3787-C2961BABDF77}"/>
          </ac:picMkLst>
        </pc:picChg>
      </pc:sldChg>
      <pc:sldChg chg="addSp delSp modSp add mod delAnim">
        <pc:chgData name="Bryn Jones" userId="da09d1d963745902" providerId="LiveId" clId="{BE1146E2-175D-4425-9C1E-1BCE18325DA2}" dt="2023-09-28T17:53:25.163" v="1344" actId="403"/>
        <pc:sldMkLst>
          <pc:docMk/>
          <pc:sldMk cId="1376035582" sldId="282"/>
        </pc:sldMkLst>
        <pc:spChg chg="add del mod">
          <ac:chgData name="Bryn Jones" userId="da09d1d963745902" providerId="LiveId" clId="{BE1146E2-175D-4425-9C1E-1BCE18325DA2}" dt="2023-09-23T17:13:57.242" v="990" actId="478"/>
          <ac:spMkLst>
            <pc:docMk/>
            <pc:sldMk cId="1376035582" sldId="282"/>
            <ac:spMk id="5" creationId="{95A41B0F-6ECE-F626-158D-B537204A8BBC}"/>
          </ac:spMkLst>
        </pc:spChg>
        <pc:spChg chg="add del mod">
          <ac:chgData name="Bryn Jones" userId="da09d1d963745902" providerId="LiveId" clId="{BE1146E2-175D-4425-9C1E-1BCE18325DA2}" dt="2023-09-23T17:13:59.859" v="992" actId="478"/>
          <ac:spMkLst>
            <pc:docMk/>
            <pc:sldMk cId="1376035582" sldId="282"/>
            <ac:spMk id="7" creationId="{B84EA470-7654-AC0D-0987-49004A1F5D56}"/>
          </ac:spMkLst>
        </pc:spChg>
        <pc:spChg chg="add mod">
          <ac:chgData name="Bryn Jones" userId="da09d1d963745902" providerId="LiveId" clId="{BE1146E2-175D-4425-9C1E-1BCE18325DA2}" dt="2023-09-28T17:53:25.163" v="1344" actId="403"/>
          <ac:spMkLst>
            <pc:docMk/>
            <pc:sldMk cId="1376035582" sldId="282"/>
            <ac:spMk id="10" creationId="{46D45F51-EA92-5BB2-C0DE-F93E2CC645F5}"/>
          </ac:spMkLst>
        </pc:spChg>
        <pc:spChg chg="mod">
          <ac:chgData name="Bryn Jones" userId="da09d1d963745902" providerId="LiveId" clId="{BE1146E2-175D-4425-9C1E-1BCE18325DA2}" dt="2023-09-28T17:53:20.353" v="1340" actId="403"/>
          <ac:spMkLst>
            <pc:docMk/>
            <pc:sldMk cId="1376035582" sldId="282"/>
            <ac:spMk id="13" creationId="{ABAEE544-8FB3-4E56-91A9-A6964539DCB7}"/>
          </ac:spMkLst>
        </pc:spChg>
        <pc:spChg chg="mod">
          <ac:chgData name="Bryn Jones" userId="da09d1d963745902" providerId="LiveId" clId="{BE1146E2-175D-4425-9C1E-1BCE18325DA2}" dt="2023-09-23T17:15:03.413" v="1073" actId="20577"/>
          <ac:spMkLst>
            <pc:docMk/>
            <pc:sldMk cId="1376035582" sldId="282"/>
            <ac:spMk id="14" creationId="{61A6601B-A3E2-47A2-B731-4FE03C43E2B0}"/>
          </ac:spMkLst>
        </pc:spChg>
        <pc:spChg chg="del">
          <ac:chgData name="Bryn Jones" userId="da09d1d963745902" providerId="LiveId" clId="{BE1146E2-175D-4425-9C1E-1BCE18325DA2}" dt="2023-09-23T17:13:58.606" v="991" actId="478"/>
          <ac:spMkLst>
            <pc:docMk/>
            <pc:sldMk cId="1376035582" sldId="282"/>
            <ac:spMk id="15" creationId="{A13BE1C0-386B-47CB-BDCE-A24D9918AEEF}"/>
          </ac:spMkLst>
        </pc:spChg>
        <pc:spChg chg="del">
          <ac:chgData name="Bryn Jones" userId="da09d1d963745902" providerId="LiveId" clId="{BE1146E2-175D-4425-9C1E-1BCE18325DA2}" dt="2023-09-23T17:13:56.152" v="989" actId="478"/>
          <ac:spMkLst>
            <pc:docMk/>
            <pc:sldMk cId="1376035582" sldId="282"/>
            <ac:spMk id="16" creationId="{1ADD5DF7-575E-4C10-815E-CDBBFAB583BF}"/>
          </ac:spMkLst>
        </pc:spChg>
        <pc:graphicFrameChg chg="add del mod">
          <ac:chgData name="Bryn Jones" userId="da09d1d963745902" providerId="LiveId" clId="{BE1146E2-175D-4425-9C1E-1BCE18325DA2}" dt="2023-09-23T17:14:08.838" v="1000"/>
          <ac:graphicFrameMkLst>
            <pc:docMk/>
            <pc:sldMk cId="1376035582" sldId="282"/>
            <ac:graphicFrameMk id="9" creationId="{C0FD5627-8AB5-8BE5-E9BD-4CDD7E099BE9}"/>
          </ac:graphicFrameMkLst>
        </pc:graphicFrameChg>
      </pc:sldChg>
      <pc:sldChg chg="addSp delSp modSp add mod delAnim modAnim">
        <pc:chgData name="Bryn Jones" userId="da09d1d963745902" providerId="LiveId" clId="{BE1146E2-175D-4425-9C1E-1BCE18325DA2}" dt="2023-09-26T17:08:11.842" v="1335" actId="1076"/>
        <pc:sldMkLst>
          <pc:docMk/>
          <pc:sldMk cId="363710394" sldId="283"/>
        </pc:sldMkLst>
        <pc:spChg chg="add del mod">
          <ac:chgData name="Bryn Jones" userId="da09d1d963745902" providerId="LiveId" clId="{BE1146E2-175D-4425-9C1E-1BCE18325DA2}" dt="2023-09-26T16:59:38.309" v="1205" actId="478"/>
          <ac:spMkLst>
            <pc:docMk/>
            <pc:sldMk cId="363710394" sldId="283"/>
            <ac:spMk id="5" creationId="{CC03F8AB-872B-AB4E-71CA-5D53353ED970}"/>
          </ac:spMkLst>
        </pc:spChg>
        <pc:spChg chg="add del mod">
          <ac:chgData name="Bryn Jones" userId="da09d1d963745902" providerId="LiveId" clId="{BE1146E2-175D-4425-9C1E-1BCE18325DA2}" dt="2023-09-26T16:59:39.430" v="1206" actId="478"/>
          <ac:spMkLst>
            <pc:docMk/>
            <pc:sldMk cId="363710394" sldId="283"/>
            <ac:spMk id="7" creationId="{F180FF5A-263C-ADAD-1552-402C6B268794}"/>
          </ac:spMkLst>
        </pc:spChg>
        <pc:spChg chg="del">
          <ac:chgData name="Bryn Jones" userId="da09d1d963745902" providerId="LiveId" clId="{BE1146E2-175D-4425-9C1E-1BCE18325DA2}" dt="2023-09-26T16:59:35.041" v="1203" actId="478"/>
          <ac:spMkLst>
            <pc:docMk/>
            <pc:sldMk cId="363710394" sldId="283"/>
            <ac:spMk id="13" creationId="{ABAEE544-8FB3-4E56-91A9-A6964539DCB7}"/>
          </ac:spMkLst>
        </pc:spChg>
        <pc:spChg chg="mod">
          <ac:chgData name="Bryn Jones" userId="da09d1d963745902" providerId="LiveId" clId="{BE1146E2-175D-4425-9C1E-1BCE18325DA2}" dt="2023-09-26T17:05:05.473" v="1304" actId="1076"/>
          <ac:spMkLst>
            <pc:docMk/>
            <pc:sldMk cId="363710394" sldId="283"/>
            <ac:spMk id="14" creationId="{61A6601B-A3E2-47A2-B731-4FE03C43E2B0}"/>
          </ac:spMkLst>
        </pc:spChg>
        <pc:spChg chg="del mod">
          <ac:chgData name="Bryn Jones" userId="da09d1d963745902" providerId="LiveId" clId="{BE1146E2-175D-4425-9C1E-1BCE18325DA2}" dt="2023-09-26T17:04:31.109" v="1234" actId="478"/>
          <ac:spMkLst>
            <pc:docMk/>
            <pc:sldMk cId="363710394" sldId="283"/>
            <ac:spMk id="15" creationId="{A13BE1C0-386B-47CB-BDCE-A24D9918AEEF}"/>
          </ac:spMkLst>
        </pc:spChg>
        <pc:spChg chg="del">
          <ac:chgData name="Bryn Jones" userId="da09d1d963745902" providerId="LiveId" clId="{BE1146E2-175D-4425-9C1E-1BCE18325DA2}" dt="2023-09-26T16:59:36.494" v="1204" actId="478"/>
          <ac:spMkLst>
            <pc:docMk/>
            <pc:sldMk cId="363710394" sldId="283"/>
            <ac:spMk id="16" creationId="{1ADD5DF7-575E-4C10-815E-CDBBFAB583BF}"/>
          </ac:spMkLst>
        </pc:spChg>
        <pc:spChg chg="add del mod">
          <ac:chgData name="Bryn Jones" userId="da09d1d963745902" providerId="LiveId" clId="{BE1146E2-175D-4425-9C1E-1BCE18325DA2}" dt="2023-09-26T17:04:33.083" v="1235" actId="478"/>
          <ac:spMkLst>
            <pc:docMk/>
            <pc:sldMk cId="363710394" sldId="283"/>
            <ac:spMk id="17" creationId="{1C1A1577-C2A8-F449-8DC2-CB0177FA4159}"/>
          </ac:spMkLst>
        </pc:spChg>
        <pc:spChg chg="add mod">
          <ac:chgData name="Bryn Jones" userId="da09d1d963745902" providerId="LiveId" clId="{BE1146E2-175D-4425-9C1E-1BCE18325DA2}" dt="2023-09-26T17:05:15.733" v="1312" actId="1076"/>
          <ac:spMkLst>
            <pc:docMk/>
            <pc:sldMk cId="363710394" sldId="283"/>
            <ac:spMk id="18" creationId="{3DF1FB53-68E8-752F-6D8F-3615A6ED775B}"/>
          </ac:spMkLst>
        </pc:spChg>
        <pc:spChg chg="add mod">
          <ac:chgData name="Bryn Jones" userId="da09d1d963745902" providerId="LiveId" clId="{BE1146E2-175D-4425-9C1E-1BCE18325DA2}" dt="2023-09-26T17:06:26.774" v="1320" actId="1076"/>
          <ac:spMkLst>
            <pc:docMk/>
            <pc:sldMk cId="363710394" sldId="283"/>
            <ac:spMk id="19" creationId="{5A22594C-A4FC-B77C-7CBE-36498C20A546}"/>
          </ac:spMkLst>
        </pc:spChg>
        <pc:spChg chg="add mod">
          <ac:chgData name="Bryn Jones" userId="da09d1d963745902" providerId="LiveId" clId="{BE1146E2-175D-4425-9C1E-1BCE18325DA2}" dt="2023-09-26T17:08:11.842" v="1335" actId="1076"/>
          <ac:spMkLst>
            <pc:docMk/>
            <pc:sldMk cId="363710394" sldId="283"/>
            <ac:spMk id="20" creationId="{321DCFC4-4EB3-1EFB-C96F-874EABCF8EC2}"/>
          </ac:spMkLst>
        </pc:spChg>
        <pc:spChg chg="mod">
          <ac:chgData name="Bryn Jones" userId="da09d1d963745902" providerId="LiveId" clId="{BE1146E2-175D-4425-9C1E-1BCE18325DA2}" dt="2023-09-26T16:59:29.435" v="1202" actId="20577"/>
          <ac:spMkLst>
            <pc:docMk/>
            <pc:sldMk cId="363710394" sldId="283"/>
            <ac:spMk id="33" creationId="{2D22322F-E79D-4BEF-8038-DE2C8F5CCA40}"/>
          </ac:spMkLst>
        </pc:spChg>
        <pc:picChg chg="add del mod">
          <ac:chgData name="Bryn Jones" userId="da09d1d963745902" providerId="LiveId" clId="{BE1146E2-175D-4425-9C1E-1BCE18325DA2}" dt="2023-09-26T17:04:08.527" v="1229" actId="478"/>
          <ac:picMkLst>
            <pc:docMk/>
            <pc:sldMk cId="363710394" sldId="283"/>
            <ac:picMk id="9" creationId="{356471E4-9068-7477-8D26-225C2CCBC9FE}"/>
          </ac:picMkLst>
        </pc:picChg>
        <pc:picChg chg="add mod">
          <ac:chgData name="Bryn Jones" userId="da09d1d963745902" providerId="LiveId" clId="{BE1146E2-175D-4425-9C1E-1BCE18325DA2}" dt="2023-09-26T17:05:07.370" v="1305" actId="1076"/>
          <ac:picMkLst>
            <pc:docMk/>
            <pc:sldMk cId="363710394" sldId="283"/>
            <ac:picMk id="11" creationId="{9C8BEE53-23A7-7D13-ACC7-7ED212F2A857}"/>
          </ac:picMkLst>
        </pc:picChg>
      </pc:sldChg>
      <pc:sldChg chg="addSp delSp modSp add mod ord">
        <pc:chgData name="Bryn Jones" userId="da09d1d963745902" providerId="LiveId" clId="{BE1146E2-175D-4425-9C1E-1BCE18325DA2}" dt="2023-09-28T18:18:08.360" v="1368" actId="1076"/>
        <pc:sldMkLst>
          <pc:docMk/>
          <pc:sldMk cId="2673638477" sldId="284"/>
        </pc:sldMkLst>
        <pc:spChg chg="mod">
          <ac:chgData name="Bryn Jones" userId="da09d1d963745902" providerId="LiveId" clId="{BE1146E2-175D-4425-9C1E-1BCE18325DA2}" dt="2023-09-28T18:16:42.520" v="1348" actId="20577"/>
          <ac:spMkLst>
            <pc:docMk/>
            <pc:sldMk cId="2673638477" sldId="284"/>
            <ac:spMk id="10" creationId="{21C5EA2A-10BF-4B5E-ACC8-8A766A0949A6}"/>
          </ac:spMkLst>
        </pc:spChg>
        <pc:spChg chg="mod">
          <ac:chgData name="Bryn Jones" userId="da09d1d963745902" providerId="LiveId" clId="{BE1146E2-175D-4425-9C1E-1BCE18325DA2}" dt="2023-09-28T18:16:47.515" v="1358" actId="20577"/>
          <ac:spMkLst>
            <pc:docMk/>
            <pc:sldMk cId="2673638477" sldId="284"/>
            <ac:spMk id="12" creationId="{AEAC0465-1751-47C8-9200-CF24EEB5E133}"/>
          </ac:spMkLst>
        </pc:spChg>
        <pc:spChg chg="del">
          <ac:chgData name="Bryn Jones" userId="da09d1d963745902" providerId="LiveId" clId="{BE1146E2-175D-4425-9C1E-1BCE18325DA2}" dt="2023-09-28T18:16:49.491" v="1359" actId="478"/>
          <ac:spMkLst>
            <pc:docMk/>
            <pc:sldMk cId="2673638477" sldId="284"/>
            <ac:spMk id="27" creationId="{1BB1FFE8-8448-C293-516D-344C122D14A2}"/>
          </ac:spMkLst>
        </pc:spChg>
        <pc:picChg chg="add del">
          <ac:chgData name="Bryn Jones" userId="da09d1d963745902" providerId="LiveId" clId="{BE1146E2-175D-4425-9C1E-1BCE18325DA2}" dt="2023-09-28T18:16:52.446" v="1361"/>
          <ac:picMkLst>
            <pc:docMk/>
            <pc:sldMk cId="2673638477" sldId="284"/>
            <ac:picMk id="2" creationId="{07845443-26C5-2991-4278-6077AEA53037}"/>
          </ac:picMkLst>
        </pc:picChg>
        <pc:picChg chg="del">
          <ac:chgData name="Bryn Jones" userId="da09d1d963745902" providerId="LiveId" clId="{BE1146E2-175D-4425-9C1E-1BCE18325DA2}" dt="2023-09-28T18:17:26.843" v="1364" actId="478"/>
          <ac:picMkLst>
            <pc:docMk/>
            <pc:sldMk cId="2673638477" sldId="284"/>
            <ac:picMk id="5" creationId="{67D7D93E-2D3F-7DB2-1B15-C695C95D143A}"/>
          </ac:picMkLst>
        </pc:picChg>
        <pc:picChg chg="add mod">
          <ac:chgData name="Bryn Jones" userId="da09d1d963745902" providerId="LiveId" clId="{BE1146E2-175D-4425-9C1E-1BCE18325DA2}" dt="2023-09-28T18:17:25.373" v="1363" actId="1076"/>
          <ac:picMkLst>
            <pc:docMk/>
            <pc:sldMk cId="2673638477" sldId="284"/>
            <ac:picMk id="6" creationId="{C053D039-CF21-38E2-A57C-8321724A1AD0}"/>
          </ac:picMkLst>
        </pc:picChg>
        <pc:picChg chg="add mod">
          <ac:chgData name="Bryn Jones" userId="da09d1d963745902" providerId="LiveId" clId="{BE1146E2-175D-4425-9C1E-1BCE18325DA2}" dt="2023-09-28T18:18:08.360" v="1368" actId="1076"/>
          <ac:picMkLst>
            <pc:docMk/>
            <pc:sldMk cId="2673638477" sldId="284"/>
            <ac:picMk id="9" creationId="{3C048DAD-CE17-85C5-82F5-C7E0F195C980}"/>
          </ac:picMkLst>
        </pc:picChg>
      </pc:sldChg>
      <pc:sldChg chg="addSp delSp modSp new mod delAnim modAnim">
        <pc:chgData name="Bryn Jones" userId="da09d1d963745902" providerId="LiveId" clId="{BE1146E2-175D-4425-9C1E-1BCE18325DA2}" dt="2023-09-28T18:29:27.907" v="1454"/>
        <pc:sldMkLst>
          <pc:docMk/>
          <pc:sldMk cId="1191241549" sldId="285"/>
        </pc:sldMkLst>
        <pc:spChg chg="mod">
          <ac:chgData name="Bryn Jones" userId="da09d1d963745902" providerId="LiveId" clId="{BE1146E2-175D-4425-9C1E-1BCE18325DA2}" dt="2023-09-28T18:21:42.663" v="1424" actId="20577"/>
          <ac:spMkLst>
            <pc:docMk/>
            <pc:sldMk cId="1191241549" sldId="285"/>
            <ac:spMk id="2" creationId="{8D1AE871-9622-100E-D391-B6E1F75A4F49}"/>
          </ac:spMkLst>
        </pc:spChg>
        <pc:spChg chg="del mod">
          <ac:chgData name="Bryn Jones" userId="da09d1d963745902" providerId="LiveId" clId="{BE1146E2-175D-4425-9C1E-1BCE18325DA2}" dt="2023-09-28T18:19:02.949" v="1389" actId="478"/>
          <ac:spMkLst>
            <pc:docMk/>
            <pc:sldMk cId="1191241549" sldId="285"/>
            <ac:spMk id="3" creationId="{C728600F-6C58-29BE-5BDB-9C205CE70CE1}"/>
          </ac:spMkLst>
        </pc:spChg>
        <pc:spChg chg="del">
          <ac:chgData name="Bryn Jones" userId="da09d1d963745902" providerId="LiveId" clId="{BE1146E2-175D-4425-9C1E-1BCE18325DA2}" dt="2023-09-28T18:19:04.268" v="1390" actId="478"/>
          <ac:spMkLst>
            <pc:docMk/>
            <pc:sldMk cId="1191241549" sldId="285"/>
            <ac:spMk id="4" creationId="{EED0BBBE-3B68-AE6C-2F07-FA530E7B280C}"/>
          </ac:spMkLst>
        </pc:spChg>
        <pc:spChg chg="del">
          <ac:chgData name="Bryn Jones" userId="da09d1d963745902" providerId="LiveId" clId="{BE1146E2-175D-4425-9C1E-1BCE18325DA2}" dt="2023-09-28T18:19:05.219" v="1391" actId="478"/>
          <ac:spMkLst>
            <pc:docMk/>
            <pc:sldMk cId="1191241549" sldId="285"/>
            <ac:spMk id="5" creationId="{DD18D697-A8F8-FBF0-08EB-B5FA9AD26976}"/>
          </ac:spMkLst>
        </pc:spChg>
        <pc:spChg chg="del">
          <ac:chgData name="Bryn Jones" userId="da09d1d963745902" providerId="LiveId" clId="{BE1146E2-175D-4425-9C1E-1BCE18325DA2}" dt="2023-09-28T18:19:05.972" v="1392" actId="478"/>
          <ac:spMkLst>
            <pc:docMk/>
            <pc:sldMk cId="1191241549" sldId="285"/>
            <ac:spMk id="6" creationId="{9A4BD79D-1F06-42AA-03B7-6634D9D9D19A}"/>
          </ac:spMkLst>
        </pc:spChg>
        <pc:spChg chg="del">
          <ac:chgData name="Bryn Jones" userId="da09d1d963745902" providerId="LiveId" clId="{BE1146E2-175D-4425-9C1E-1BCE18325DA2}" dt="2023-09-28T18:21:08.394" v="1398" actId="478"/>
          <ac:spMkLst>
            <pc:docMk/>
            <pc:sldMk cId="1191241549" sldId="285"/>
            <ac:spMk id="7" creationId="{C38CA349-5450-F5C2-CB12-B5F27B180267}"/>
          </ac:spMkLst>
        </pc:spChg>
        <pc:spChg chg="del">
          <ac:chgData name="Bryn Jones" userId="da09d1d963745902" providerId="LiveId" clId="{BE1146E2-175D-4425-9C1E-1BCE18325DA2}" dt="2023-09-28T18:21:10.451" v="1399" actId="478"/>
          <ac:spMkLst>
            <pc:docMk/>
            <pc:sldMk cId="1191241549" sldId="285"/>
            <ac:spMk id="8" creationId="{EE600A08-ADE7-2778-F662-D992E570A689}"/>
          </ac:spMkLst>
        </pc:spChg>
        <pc:spChg chg="add mod">
          <ac:chgData name="Bryn Jones" userId="da09d1d963745902" providerId="LiveId" clId="{BE1146E2-175D-4425-9C1E-1BCE18325DA2}" dt="2023-09-28T18:21:11.404" v="1400"/>
          <ac:spMkLst>
            <pc:docMk/>
            <pc:sldMk cId="1191241549" sldId="285"/>
            <ac:spMk id="12" creationId="{A591833C-6FF1-6961-805D-B35F809B7EAC}"/>
          </ac:spMkLst>
        </pc:spChg>
        <pc:spChg chg="add mod">
          <ac:chgData name="Bryn Jones" userId="da09d1d963745902" providerId="LiveId" clId="{BE1146E2-175D-4425-9C1E-1BCE18325DA2}" dt="2023-09-28T18:21:11.404" v="1400"/>
          <ac:spMkLst>
            <pc:docMk/>
            <pc:sldMk cId="1191241549" sldId="285"/>
            <ac:spMk id="13" creationId="{267BC514-79FA-8BD5-B1F7-3AC1D0563955}"/>
          </ac:spMkLst>
        </pc:spChg>
        <pc:picChg chg="add del mod">
          <ac:chgData name="Bryn Jones" userId="da09d1d963745902" providerId="LiveId" clId="{BE1146E2-175D-4425-9C1E-1BCE18325DA2}" dt="2023-09-28T18:20:54.045" v="1395" actId="478"/>
          <ac:picMkLst>
            <pc:docMk/>
            <pc:sldMk cId="1191241549" sldId="285"/>
            <ac:picMk id="10" creationId="{2EF1FA40-A2F6-89ED-DBFC-8AE3BD48A7BF}"/>
          </ac:picMkLst>
        </pc:picChg>
        <pc:picChg chg="add del mod">
          <ac:chgData name="Bryn Jones" userId="da09d1d963745902" providerId="LiveId" clId="{BE1146E2-175D-4425-9C1E-1BCE18325DA2}" dt="2023-09-28T18:24:57.512" v="1442" actId="478"/>
          <ac:picMkLst>
            <pc:docMk/>
            <pc:sldMk cId="1191241549" sldId="285"/>
            <ac:picMk id="11" creationId="{2FEE4B0D-153F-C51A-BAB0-CED96943DD95}"/>
          </ac:picMkLst>
        </pc:picChg>
        <pc:picChg chg="add del mod">
          <ac:chgData name="Bryn Jones" userId="da09d1d963745902" providerId="LiveId" clId="{BE1146E2-175D-4425-9C1E-1BCE18325DA2}" dt="2023-09-28T18:22:43.981" v="1434" actId="478"/>
          <ac:picMkLst>
            <pc:docMk/>
            <pc:sldMk cId="1191241549" sldId="285"/>
            <ac:picMk id="14" creationId="{96F0B5D7-8160-CF5D-77AD-B9ACFD8B4F9E}"/>
          </ac:picMkLst>
        </pc:picChg>
        <pc:picChg chg="add del mod">
          <ac:chgData name="Bryn Jones" userId="da09d1d963745902" providerId="LiveId" clId="{BE1146E2-175D-4425-9C1E-1BCE18325DA2}" dt="2023-09-28T18:25:04.607" v="1445" actId="478"/>
          <ac:picMkLst>
            <pc:docMk/>
            <pc:sldMk cId="1191241549" sldId="285"/>
            <ac:picMk id="15" creationId="{075F85E4-99F3-6480-AF83-E0478C3B9C1F}"/>
          </ac:picMkLst>
        </pc:picChg>
        <pc:picChg chg="add mod">
          <ac:chgData name="Bryn Jones" userId="da09d1d963745902" providerId="LiveId" clId="{BE1146E2-175D-4425-9C1E-1BCE18325DA2}" dt="2023-09-28T18:25:02.446" v="1444" actId="1076"/>
          <ac:picMkLst>
            <pc:docMk/>
            <pc:sldMk cId="1191241549" sldId="285"/>
            <ac:picMk id="16" creationId="{DC3C3F43-B4A1-5F3B-A333-4D702929A402}"/>
          </ac:picMkLst>
        </pc:picChg>
        <pc:picChg chg="add mod">
          <ac:chgData name="Bryn Jones" userId="da09d1d963745902" providerId="LiveId" clId="{BE1146E2-175D-4425-9C1E-1BCE18325DA2}" dt="2023-09-28T18:28:19.829" v="1448" actId="1076"/>
          <ac:picMkLst>
            <pc:docMk/>
            <pc:sldMk cId="1191241549" sldId="285"/>
            <ac:picMk id="18" creationId="{123CD384-FFD4-40E2-90C1-8116D0B50AFF}"/>
          </ac:picMkLst>
        </pc:picChg>
      </pc:sldChg>
      <pc:sldChg chg="addSp delSp modSp add mod">
        <pc:chgData name="Bryn Jones" userId="da09d1d963745902" providerId="LiveId" clId="{BE1146E2-175D-4425-9C1E-1BCE18325DA2}" dt="2023-09-28T18:44:29.601" v="1917" actId="20577"/>
        <pc:sldMkLst>
          <pc:docMk/>
          <pc:sldMk cId="4071049326" sldId="286"/>
        </pc:sldMkLst>
        <pc:spChg chg="add mod">
          <ac:chgData name="Bryn Jones" userId="da09d1d963745902" providerId="LiveId" clId="{BE1146E2-175D-4425-9C1E-1BCE18325DA2}" dt="2023-09-28T18:44:29.601" v="1917" actId="20577"/>
          <ac:spMkLst>
            <pc:docMk/>
            <pc:sldMk cId="4071049326" sldId="286"/>
            <ac:spMk id="3" creationId="{FBB5E7D7-97A8-75AB-CB6D-4DC4DF62A4EF}"/>
          </ac:spMkLst>
        </pc:spChg>
        <pc:spChg chg="add del mod">
          <ac:chgData name="Bryn Jones" userId="da09d1d963745902" providerId="LiveId" clId="{BE1146E2-175D-4425-9C1E-1BCE18325DA2}" dt="2023-09-28T18:31:01.745" v="1517"/>
          <ac:spMkLst>
            <pc:docMk/>
            <pc:sldMk cId="4071049326" sldId="286"/>
            <ac:spMk id="4" creationId="{AAEF22EA-1206-A0FE-9C17-B66331E82790}"/>
          </ac:spMkLst>
        </pc:spChg>
        <pc:spChg chg="mod">
          <ac:chgData name="Bryn Jones" userId="da09d1d963745902" providerId="LiveId" clId="{BE1146E2-175D-4425-9C1E-1BCE18325DA2}" dt="2023-09-28T18:30:47.298" v="1514" actId="20577"/>
          <ac:spMkLst>
            <pc:docMk/>
            <pc:sldMk cId="4071049326" sldId="286"/>
            <ac:spMk id="15" creationId="{8DED76B9-5273-4139-ACC9-B6E36ADE2385}"/>
          </ac:spMkLst>
        </pc:spChg>
        <pc:spChg chg="del mod">
          <ac:chgData name="Bryn Jones" userId="da09d1d963745902" providerId="LiveId" clId="{BE1146E2-175D-4425-9C1E-1BCE18325DA2}" dt="2023-09-28T18:30:56.788" v="1515" actId="478"/>
          <ac:spMkLst>
            <pc:docMk/>
            <pc:sldMk cId="4071049326" sldId="286"/>
            <ac:spMk id="18" creationId="{87F2C169-25EA-4609-BC8A-BCA7C433EEE4}"/>
          </ac:spMkLst>
        </pc:spChg>
      </pc:sldChg>
      <pc:sldChg chg="addSp delSp modSp add mod modNotesTx">
        <pc:chgData name="Bryn Jones" userId="da09d1d963745902" providerId="LiveId" clId="{BE1146E2-175D-4425-9C1E-1BCE18325DA2}" dt="2023-09-28T18:43:29.410" v="1785" actId="1076"/>
        <pc:sldMkLst>
          <pc:docMk/>
          <pc:sldMk cId="3639512149" sldId="287"/>
        </pc:sldMkLst>
        <pc:spChg chg="del">
          <ac:chgData name="Bryn Jones" userId="da09d1d963745902" providerId="LiveId" clId="{BE1146E2-175D-4425-9C1E-1BCE18325DA2}" dt="2023-09-28T18:34:52.716" v="1519" actId="478"/>
          <ac:spMkLst>
            <pc:docMk/>
            <pc:sldMk cId="3639512149" sldId="287"/>
            <ac:spMk id="3" creationId="{FBB5E7D7-97A8-75AB-CB6D-4DC4DF62A4EF}"/>
          </ac:spMkLst>
        </pc:spChg>
        <pc:spChg chg="add mod">
          <ac:chgData name="Bryn Jones" userId="da09d1d963745902" providerId="LiveId" clId="{BE1146E2-175D-4425-9C1E-1BCE18325DA2}" dt="2023-09-28T18:43:27.444" v="1784" actId="1076"/>
          <ac:spMkLst>
            <pc:docMk/>
            <pc:sldMk cId="3639512149" sldId="287"/>
            <ac:spMk id="5" creationId="{5697F2F4-904F-62FE-D307-D248B099809C}"/>
          </ac:spMkLst>
        </pc:spChg>
        <pc:picChg chg="add mod">
          <ac:chgData name="Bryn Jones" userId="da09d1d963745902" providerId="LiveId" clId="{BE1146E2-175D-4425-9C1E-1BCE18325DA2}" dt="2023-09-28T18:43:29.410" v="1785" actId="1076"/>
          <ac:picMkLst>
            <pc:docMk/>
            <pc:sldMk cId="3639512149" sldId="287"/>
            <ac:picMk id="2" creationId="{54A7E690-D9EB-FD23-AD18-24F61A4E4976}"/>
          </ac:picMkLst>
        </pc:picChg>
      </pc:sldChg>
      <pc:sldChg chg="addSp modSp add mod ord modAnim">
        <pc:chgData name="Bryn Jones" userId="da09d1d963745902" providerId="LiveId" clId="{BE1146E2-175D-4425-9C1E-1BCE18325DA2}" dt="2023-10-05T19:22:28.942" v="2659"/>
        <pc:sldMkLst>
          <pc:docMk/>
          <pc:sldMk cId="1958240085" sldId="288"/>
        </pc:sldMkLst>
        <pc:spChg chg="mod">
          <ac:chgData name="Bryn Jones" userId="da09d1d963745902" providerId="LiveId" clId="{BE1146E2-175D-4425-9C1E-1BCE18325DA2}" dt="2023-09-28T18:45:44.915" v="1935" actId="20577"/>
          <ac:spMkLst>
            <pc:docMk/>
            <pc:sldMk cId="1958240085" sldId="288"/>
            <ac:spMk id="15" creationId="{8DED76B9-5273-4139-ACC9-B6E36ADE2385}"/>
          </ac:spMkLst>
        </pc:spChg>
        <pc:spChg chg="mod">
          <ac:chgData name="Bryn Jones" userId="da09d1d963745902" providerId="LiveId" clId="{BE1146E2-175D-4425-9C1E-1BCE18325DA2}" dt="2023-10-01T10:14:57.244" v="2068" actId="20577"/>
          <ac:spMkLst>
            <pc:docMk/>
            <pc:sldMk cId="1958240085" sldId="288"/>
            <ac:spMk id="18" creationId="{87F2C169-25EA-4609-BC8A-BCA7C433EEE4}"/>
          </ac:spMkLst>
        </pc:spChg>
        <pc:picChg chg="add mod">
          <ac:chgData name="Bryn Jones" userId="da09d1d963745902" providerId="LiveId" clId="{BE1146E2-175D-4425-9C1E-1BCE18325DA2}" dt="2023-10-05T19:21:59.960" v="2635"/>
          <ac:picMkLst>
            <pc:docMk/>
            <pc:sldMk cId="1958240085" sldId="288"/>
            <ac:picMk id="3" creationId="{EB535D68-25EB-296E-FE97-947F773CFD91}"/>
          </ac:picMkLst>
        </pc:picChg>
      </pc:sldChg>
      <pc:sldChg chg="addSp modSp add mod">
        <pc:chgData name="Bryn Jones" userId="da09d1d963745902" providerId="LiveId" clId="{BE1146E2-175D-4425-9C1E-1BCE18325DA2}" dt="2023-10-01T10:22:04.968" v="2090" actId="1076"/>
        <pc:sldMkLst>
          <pc:docMk/>
          <pc:sldMk cId="3139004620" sldId="289"/>
        </pc:sldMkLst>
        <pc:spChg chg="mod">
          <ac:chgData name="Bryn Jones" userId="da09d1d963745902" providerId="LiveId" clId="{BE1146E2-175D-4425-9C1E-1BCE18325DA2}" dt="2023-10-01T10:16:44.703" v="2086" actId="20577"/>
          <ac:spMkLst>
            <pc:docMk/>
            <pc:sldMk cId="3139004620" sldId="289"/>
            <ac:spMk id="18" creationId="{87F2C169-25EA-4609-BC8A-BCA7C433EEE4}"/>
          </ac:spMkLst>
        </pc:spChg>
        <pc:picChg chg="add mod">
          <ac:chgData name="Bryn Jones" userId="da09d1d963745902" providerId="LiveId" clId="{BE1146E2-175D-4425-9C1E-1BCE18325DA2}" dt="2023-10-01T10:22:04.968" v="2090" actId="1076"/>
          <ac:picMkLst>
            <pc:docMk/>
            <pc:sldMk cId="3139004620" sldId="289"/>
            <ac:picMk id="3" creationId="{1221D420-53F1-175A-4D5E-B28A5B55482B}"/>
          </ac:picMkLst>
        </pc:picChg>
      </pc:sldChg>
      <pc:sldChg chg="addSp delSp modSp add mod">
        <pc:chgData name="Bryn Jones" userId="da09d1d963745902" providerId="LiveId" clId="{BE1146E2-175D-4425-9C1E-1BCE18325DA2}" dt="2023-10-01T10:27:14.600" v="2371" actId="1076"/>
        <pc:sldMkLst>
          <pc:docMk/>
          <pc:sldMk cId="3802061753" sldId="290"/>
        </pc:sldMkLst>
        <pc:spChg chg="add del mod">
          <ac:chgData name="Bryn Jones" userId="da09d1d963745902" providerId="LiveId" clId="{BE1146E2-175D-4425-9C1E-1BCE18325DA2}" dt="2023-10-01T10:23:08.284" v="2129"/>
          <ac:spMkLst>
            <pc:docMk/>
            <pc:sldMk cId="3802061753" sldId="290"/>
            <ac:spMk id="2" creationId="{B7A842FF-0034-C76C-DD75-A32B5FE016F5}"/>
          </ac:spMkLst>
        </pc:spChg>
        <pc:spChg chg="mod">
          <ac:chgData name="Bryn Jones" userId="da09d1d963745902" providerId="LiveId" clId="{BE1146E2-175D-4425-9C1E-1BCE18325DA2}" dt="2023-10-01T10:27:14.600" v="2371" actId="1076"/>
          <ac:spMkLst>
            <pc:docMk/>
            <pc:sldMk cId="3802061753" sldId="290"/>
            <ac:spMk id="18" creationId="{87F2C169-25EA-4609-BC8A-BCA7C433EEE4}"/>
          </ac:spMkLst>
        </pc:spChg>
        <pc:picChg chg="del">
          <ac:chgData name="Bryn Jones" userId="da09d1d963745902" providerId="LiveId" clId="{BE1146E2-175D-4425-9C1E-1BCE18325DA2}" dt="2023-10-01T10:22:47.797" v="2092" actId="478"/>
          <ac:picMkLst>
            <pc:docMk/>
            <pc:sldMk cId="3802061753" sldId="290"/>
            <ac:picMk id="3" creationId="{1221D420-53F1-175A-4D5E-B28A5B55482B}"/>
          </ac:picMkLst>
        </pc:picChg>
        <pc:picChg chg="add del mod">
          <ac:chgData name="Bryn Jones" userId="da09d1d963745902" providerId="LiveId" clId="{BE1146E2-175D-4425-9C1E-1BCE18325DA2}" dt="2023-10-01T10:23:41.072" v="2133"/>
          <ac:picMkLst>
            <pc:docMk/>
            <pc:sldMk cId="3802061753" sldId="290"/>
            <ac:picMk id="5" creationId="{0DD99E34-5B61-C246-79C4-EFC7CF8B10BA}"/>
          </ac:picMkLst>
        </pc:picChg>
      </pc:sldChg>
      <pc:sldChg chg="new del">
        <pc:chgData name="Bryn Jones" userId="da09d1d963745902" providerId="LiveId" clId="{BE1146E2-175D-4425-9C1E-1BCE18325DA2}" dt="2023-10-01T10:23:52.272" v="2137" actId="680"/>
        <pc:sldMkLst>
          <pc:docMk/>
          <pc:sldMk cId="479435386" sldId="291"/>
        </pc:sldMkLst>
      </pc:sldChg>
      <pc:sldChg chg="new del">
        <pc:chgData name="Bryn Jones" userId="da09d1d963745902" providerId="LiveId" clId="{BE1146E2-175D-4425-9C1E-1BCE18325DA2}" dt="2023-10-01T10:23:47.460" v="2135" actId="2696"/>
        <pc:sldMkLst>
          <pc:docMk/>
          <pc:sldMk cId="2705209466" sldId="291"/>
        </pc:sldMkLst>
      </pc:sldChg>
      <pc:sldChg chg="addSp delSp modSp add mod ord modClrScheme delAnim chgLayout">
        <pc:chgData name="Bryn Jones" userId="da09d1d963745902" providerId="LiveId" clId="{BE1146E2-175D-4425-9C1E-1BCE18325DA2}" dt="2023-10-01T10:24:25.739" v="2193" actId="26606"/>
        <pc:sldMkLst>
          <pc:docMk/>
          <pc:sldMk cId="2944803982" sldId="291"/>
        </pc:sldMkLst>
        <pc:spChg chg="mod">
          <ac:chgData name="Bryn Jones" userId="da09d1d963745902" providerId="LiveId" clId="{BE1146E2-175D-4425-9C1E-1BCE18325DA2}" dt="2023-10-01T10:24:25.739" v="2193" actId="26606"/>
          <ac:spMkLst>
            <pc:docMk/>
            <pc:sldMk cId="2944803982" sldId="291"/>
            <ac:spMk id="2" creationId="{8D1AE871-9622-100E-D391-B6E1F75A4F49}"/>
          </ac:spMkLst>
        </pc:spChg>
        <pc:spChg chg="add del">
          <ac:chgData name="Bryn Jones" userId="da09d1d963745902" providerId="LiveId" clId="{BE1146E2-175D-4425-9C1E-1BCE18325DA2}" dt="2023-10-01T10:24:19.246" v="2191"/>
          <ac:spMkLst>
            <pc:docMk/>
            <pc:sldMk cId="2944803982" sldId="291"/>
            <ac:spMk id="4" creationId="{D490D601-4E59-42A6-0E6B-7C952D1D5178}"/>
          </ac:spMkLst>
        </pc:spChg>
        <pc:spChg chg="mod ord">
          <ac:chgData name="Bryn Jones" userId="da09d1d963745902" providerId="LiveId" clId="{BE1146E2-175D-4425-9C1E-1BCE18325DA2}" dt="2023-10-01T10:24:25.739" v="2193" actId="26606"/>
          <ac:spMkLst>
            <pc:docMk/>
            <pc:sldMk cId="2944803982" sldId="291"/>
            <ac:spMk id="9" creationId="{4C81A284-F32F-4822-4E77-1AD2E028A32F}"/>
          </ac:spMkLst>
        </pc:spChg>
        <pc:spChg chg="mod">
          <ac:chgData name="Bryn Jones" userId="da09d1d963745902" providerId="LiveId" clId="{BE1146E2-175D-4425-9C1E-1BCE18325DA2}" dt="2023-10-01T10:24:25.739" v="2193" actId="26606"/>
          <ac:spMkLst>
            <pc:docMk/>
            <pc:sldMk cId="2944803982" sldId="291"/>
            <ac:spMk id="12" creationId="{A591833C-6FF1-6961-805D-B35F809B7EAC}"/>
          </ac:spMkLst>
        </pc:spChg>
        <pc:spChg chg="mod">
          <ac:chgData name="Bryn Jones" userId="da09d1d963745902" providerId="LiveId" clId="{BE1146E2-175D-4425-9C1E-1BCE18325DA2}" dt="2023-10-01T10:24:25.739" v="2193" actId="26606"/>
          <ac:spMkLst>
            <pc:docMk/>
            <pc:sldMk cId="2944803982" sldId="291"/>
            <ac:spMk id="13" creationId="{267BC514-79FA-8BD5-B1F7-3AC1D0563955}"/>
          </ac:spMkLst>
        </pc:spChg>
        <pc:picChg chg="add mod ord">
          <ac:chgData name="Bryn Jones" userId="da09d1d963745902" providerId="LiveId" clId="{BE1146E2-175D-4425-9C1E-1BCE18325DA2}" dt="2023-10-01T10:24:25.739" v="2193" actId="26606"/>
          <ac:picMkLst>
            <pc:docMk/>
            <pc:sldMk cId="2944803982" sldId="291"/>
            <ac:picMk id="6" creationId="{4F721F6A-DA14-162B-3ECA-5BB988AA685B}"/>
          </ac:picMkLst>
        </pc:picChg>
        <pc:picChg chg="del">
          <ac:chgData name="Bryn Jones" userId="da09d1d963745902" providerId="LiveId" clId="{BE1146E2-175D-4425-9C1E-1BCE18325DA2}" dt="2023-10-01T10:24:14.882" v="2186" actId="478"/>
          <ac:picMkLst>
            <pc:docMk/>
            <pc:sldMk cId="2944803982" sldId="291"/>
            <ac:picMk id="16" creationId="{DC3C3F43-B4A1-5F3B-A333-4D702929A402}"/>
          </ac:picMkLst>
        </pc:picChg>
        <pc:picChg chg="del">
          <ac:chgData name="Bryn Jones" userId="da09d1d963745902" providerId="LiveId" clId="{BE1146E2-175D-4425-9C1E-1BCE18325DA2}" dt="2023-10-01T10:24:15.447" v="2187" actId="478"/>
          <ac:picMkLst>
            <pc:docMk/>
            <pc:sldMk cId="2944803982" sldId="291"/>
            <ac:picMk id="18" creationId="{123CD384-FFD4-40E2-90C1-8116D0B50AFF}"/>
          </ac:picMkLst>
        </pc:picChg>
      </pc:sldChg>
      <pc:sldChg chg="addSp delSp modSp add del mod modClrScheme chgLayout">
        <pc:chgData name="Bryn Jones" userId="da09d1d963745902" providerId="LiveId" clId="{BE1146E2-175D-4425-9C1E-1BCE18325DA2}" dt="2023-10-01T10:26:06.084" v="2244" actId="47"/>
        <pc:sldMkLst>
          <pc:docMk/>
          <pc:sldMk cId="4173995292" sldId="292"/>
        </pc:sldMkLst>
        <pc:spChg chg="mod">
          <ac:chgData name="Bryn Jones" userId="da09d1d963745902" providerId="LiveId" clId="{BE1146E2-175D-4425-9C1E-1BCE18325DA2}" dt="2023-10-01T10:25:14.865" v="2202" actId="26606"/>
          <ac:spMkLst>
            <pc:docMk/>
            <pc:sldMk cId="4173995292" sldId="292"/>
            <ac:spMk id="2" creationId="{8D1AE871-9622-100E-D391-B6E1F75A4F49}"/>
          </ac:spMkLst>
        </pc:spChg>
        <pc:spChg chg="mod">
          <ac:chgData name="Bryn Jones" userId="da09d1d963745902" providerId="LiveId" clId="{BE1146E2-175D-4425-9C1E-1BCE18325DA2}" dt="2023-10-01T10:25:14.865" v="2202" actId="26606"/>
          <ac:spMkLst>
            <pc:docMk/>
            <pc:sldMk cId="4173995292" sldId="292"/>
            <ac:spMk id="9" creationId="{4C81A284-F32F-4822-4E77-1AD2E028A32F}"/>
          </ac:spMkLst>
        </pc:spChg>
        <pc:spChg chg="mod">
          <ac:chgData name="Bryn Jones" userId="da09d1d963745902" providerId="LiveId" clId="{BE1146E2-175D-4425-9C1E-1BCE18325DA2}" dt="2023-10-01T10:25:14.865" v="2202" actId="26606"/>
          <ac:spMkLst>
            <pc:docMk/>
            <pc:sldMk cId="4173995292" sldId="292"/>
            <ac:spMk id="12" creationId="{A591833C-6FF1-6961-805D-B35F809B7EAC}"/>
          </ac:spMkLst>
        </pc:spChg>
        <pc:spChg chg="mod">
          <ac:chgData name="Bryn Jones" userId="da09d1d963745902" providerId="LiveId" clId="{BE1146E2-175D-4425-9C1E-1BCE18325DA2}" dt="2023-10-01T10:25:14.865" v="2202" actId="26606"/>
          <ac:spMkLst>
            <pc:docMk/>
            <pc:sldMk cId="4173995292" sldId="292"/>
            <ac:spMk id="13" creationId="{267BC514-79FA-8BD5-B1F7-3AC1D0563955}"/>
          </ac:spMkLst>
        </pc:spChg>
        <pc:picChg chg="add del mod">
          <ac:chgData name="Bryn Jones" userId="da09d1d963745902" providerId="LiveId" clId="{BE1146E2-175D-4425-9C1E-1BCE18325DA2}" dt="2023-10-01T10:24:39.319" v="2197" actId="478"/>
          <ac:picMkLst>
            <pc:docMk/>
            <pc:sldMk cId="4173995292" sldId="292"/>
            <ac:picMk id="4" creationId="{FCDC527E-04D6-F357-798E-EE3508330CBB}"/>
          </ac:picMkLst>
        </pc:picChg>
        <pc:picChg chg="del">
          <ac:chgData name="Bryn Jones" userId="da09d1d963745902" providerId="LiveId" clId="{BE1146E2-175D-4425-9C1E-1BCE18325DA2}" dt="2023-10-01T10:24:35.784" v="2195" actId="478"/>
          <ac:picMkLst>
            <pc:docMk/>
            <pc:sldMk cId="4173995292" sldId="292"/>
            <ac:picMk id="6" creationId="{4F721F6A-DA14-162B-3ECA-5BB988AA685B}"/>
          </ac:picMkLst>
        </pc:picChg>
        <pc:picChg chg="add mod ord">
          <ac:chgData name="Bryn Jones" userId="da09d1d963745902" providerId="LiveId" clId="{BE1146E2-175D-4425-9C1E-1BCE18325DA2}" dt="2023-10-01T10:25:14.865" v="2202" actId="26606"/>
          <ac:picMkLst>
            <pc:docMk/>
            <pc:sldMk cId="4173995292" sldId="292"/>
            <ac:picMk id="7" creationId="{6E3EE8D1-B7FC-6AB3-2470-73F50847E15B}"/>
          </ac:picMkLst>
        </pc:picChg>
      </pc:sldChg>
      <pc:sldChg chg="addSp delSp modSp add mod ord">
        <pc:chgData name="Bryn Jones" userId="da09d1d963745902" providerId="LiveId" clId="{BE1146E2-175D-4425-9C1E-1BCE18325DA2}" dt="2023-10-01T10:25:43.173" v="2243" actId="1076"/>
        <pc:sldMkLst>
          <pc:docMk/>
          <pc:sldMk cId="727125209" sldId="293"/>
        </pc:sldMkLst>
        <pc:spChg chg="add del mod">
          <ac:chgData name="Bryn Jones" userId="da09d1d963745902" providerId="LiveId" clId="{BE1146E2-175D-4425-9C1E-1BCE18325DA2}" dt="2023-10-01T10:25:36.924" v="2240" actId="478"/>
          <ac:spMkLst>
            <pc:docMk/>
            <pc:sldMk cId="727125209" sldId="293"/>
            <ac:spMk id="4" creationId="{116EAE5B-0797-AC2C-8033-F7EBFE4D90F3}"/>
          </ac:spMkLst>
        </pc:spChg>
        <pc:spChg chg="mod">
          <ac:chgData name="Bryn Jones" userId="da09d1d963745902" providerId="LiveId" clId="{BE1146E2-175D-4425-9C1E-1BCE18325DA2}" dt="2023-10-01T10:25:32.156" v="2236" actId="20577"/>
          <ac:spMkLst>
            <pc:docMk/>
            <pc:sldMk cId="727125209" sldId="293"/>
            <ac:spMk id="15" creationId="{8DED76B9-5273-4139-ACC9-B6E36ADE2385}"/>
          </ac:spMkLst>
        </pc:spChg>
        <pc:spChg chg="del">
          <ac:chgData name="Bryn Jones" userId="da09d1d963745902" providerId="LiveId" clId="{BE1146E2-175D-4425-9C1E-1BCE18325DA2}" dt="2023-10-01T10:25:35.091" v="2237" actId="478"/>
          <ac:spMkLst>
            <pc:docMk/>
            <pc:sldMk cId="727125209" sldId="293"/>
            <ac:spMk id="18" creationId="{87F2C169-25EA-4609-BC8A-BCA7C433EEE4}"/>
          </ac:spMkLst>
        </pc:spChg>
        <pc:picChg chg="del mod">
          <ac:chgData name="Bryn Jones" userId="da09d1d963745902" providerId="LiveId" clId="{BE1146E2-175D-4425-9C1E-1BCE18325DA2}" dt="2023-10-01T10:25:35.802" v="2239" actId="478"/>
          <ac:picMkLst>
            <pc:docMk/>
            <pc:sldMk cId="727125209" sldId="293"/>
            <ac:picMk id="3" creationId="{1221D420-53F1-175A-4D5E-B28A5B55482B}"/>
          </ac:picMkLst>
        </pc:picChg>
        <pc:picChg chg="add mod">
          <ac:chgData name="Bryn Jones" userId="da09d1d963745902" providerId="LiveId" clId="{BE1146E2-175D-4425-9C1E-1BCE18325DA2}" dt="2023-10-01T10:25:43.173" v="2243" actId="1076"/>
          <ac:picMkLst>
            <pc:docMk/>
            <pc:sldMk cId="727125209" sldId="293"/>
            <ac:picMk id="6" creationId="{DE87DBDB-959B-16B0-A5A1-1E888F5FA4F2}"/>
          </ac:picMkLst>
        </pc:picChg>
      </pc:sldChg>
      <pc:sldChg chg="addSp delSp modSp add mod">
        <pc:chgData name="Bryn Jones" userId="da09d1d963745902" providerId="LiveId" clId="{BE1146E2-175D-4425-9C1E-1BCE18325DA2}" dt="2023-10-01T10:26:13.711" v="2248" actId="1076"/>
        <pc:sldMkLst>
          <pc:docMk/>
          <pc:sldMk cId="327385512" sldId="294"/>
        </pc:sldMkLst>
        <pc:picChg chg="add mod">
          <ac:chgData name="Bryn Jones" userId="da09d1d963745902" providerId="LiveId" clId="{BE1146E2-175D-4425-9C1E-1BCE18325DA2}" dt="2023-10-01T10:26:13.711" v="2248" actId="1076"/>
          <ac:picMkLst>
            <pc:docMk/>
            <pc:sldMk cId="327385512" sldId="294"/>
            <ac:picMk id="3" creationId="{502BA9E6-D687-C648-95C5-88FFE216C69B}"/>
          </ac:picMkLst>
        </pc:picChg>
        <pc:picChg chg="del">
          <ac:chgData name="Bryn Jones" userId="da09d1d963745902" providerId="LiveId" clId="{BE1146E2-175D-4425-9C1E-1BCE18325DA2}" dt="2023-10-01T10:26:09.416" v="2246" actId="478"/>
          <ac:picMkLst>
            <pc:docMk/>
            <pc:sldMk cId="327385512" sldId="294"/>
            <ac:picMk id="6" creationId="{DE87DBDB-959B-16B0-A5A1-1E888F5FA4F2}"/>
          </ac:picMkLst>
        </pc:picChg>
      </pc:sldChg>
      <pc:sldChg chg="add del">
        <pc:chgData name="Bryn Jones" userId="da09d1d963745902" providerId="LiveId" clId="{BE1146E2-175D-4425-9C1E-1BCE18325DA2}" dt="2023-10-01T10:27:40.780" v="2373" actId="47"/>
        <pc:sldMkLst>
          <pc:docMk/>
          <pc:sldMk cId="1330990476" sldId="295"/>
        </pc:sldMkLst>
      </pc:sldChg>
      <pc:sldChg chg="addSp delSp modSp add mod">
        <pc:chgData name="Bryn Jones" userId="da09d1d963745902" providerId="LiveId" clId="{BE1146E2-175D-4425-9C1E-1BCE18325DA2}" dt="2023-10-01T10:29:06.192" v="2398" actId="1076"/>
        <pc:sldMkLst>
          <pc:docMk/>
          <pc:sldMk cId="1898355584" sldId="295"/>
        </pc:sldMkLst>
        <pc:spChg chg="mod">
          <ac:chgData name="Bryn Jones" userId="da09d1d963745902" providerId="LiveId" clId="{BE1146E2-175D-4425-9C1E-1BCE18325DA2}" dt="2023-10-01T10:28:04.023" v="2394" actId="20577"/>
          <ac:spMkLst>
            <pc:docMk/>
            <pc:sldMk cId="1898355584" sldId="295"/>
            <ac:spMk id="18" creationId="{87F2C169-25EA-4609-BC8A-BCA7C433EEE4}"/>
          </ac:spMkLst>
        </pc:spChg>
        <pc:picChg chg="del">
          <ac:chgData name="Bryn Jones" userId="da09d1d963745902" providerId="LiveId" clId="{BE1146E2-175D-4425-9C1E-1BCE18325DA2}" dt="2023-10-01T10:27:46.524" v="2375" actId="478"/>
          <ac:picMkLst>
            <pc:docMk/>
            <pc:sldMk cId="1898355584" sldId="295"/>
            <ac:picMk id="3" creationId="{1221D420-53F1-175A-4D5E-B28A5B55482B}"/>
          </ac:picMkLst>
        </pc:picChg>
        <pc:picChg chg="add mod">
          <ac:chgData name="Bryn Jones" userId="da09d1d963745902" providerId="LiveId" clId="{BE1146E2-175D-4425-9C1E-1BCE18325DA2}" dt="2023-10-01T10:29:06.192" v="2398" actId="1076"/>
          <ac:picMkLst>
            <pc:docMk/>
            <pc:sldMk cId="1898355584" sldId="295"/>
            <ac:picMk id="4" creationId="{401F09FD-5931-7F16-DD0C-E477177E0A4C}"/>
          </ac:picMkLst>
        </pc:picChg>
      </pc:sldChg>
      <pc:sldChg chg="addSp delSp modSp add mod ord modClrScheme delAnim chgLayout">
        <pc:chgData name="Bryn Jones" userId="da09d1d963745902" providerId="LiveId" clId="{BE1146E2-175D-4425-9C1E-1BCE18325DA2}" dt="2023-10-01T11:01:23.611" v="2491" actId="26606"/>
        <pc:sldMkLst>
          <pc:docMk/>
          <pc:sldMk cId="1609574011" sldId="296"/>
        </pc:sldMkLst>
        <pc:spChg chg="add del mod">
          <ac:chgData name="Bryn Jones" userId="da09d1d963745902" providerId="LiveId" clId="{BE1146E2-175D-4425-9C1E-1BCE18325DA2}" dt="2023-10-01T11:01:15.944" v="2490" actId="478"/>
          <ac:spMkLst>
            <pc:docMk/>
            <pc:sldMk cId="1609574011" sldId="296"/>
            <ac:spMk id="3" creationId="{92087D9F-F26D-DEFB-FAFE-3A0EA5580B23}"/>
          </ac:spMkLst>
        </pc:spChg>
        <pc:spChg chg="mod">
          <ac:chgData name="Bryn Jones" userId="da09d1d963745902" providerId="LiveId" clId="{BE1146E2-175D-4425-9C1E-1BCE18325DA2}" dt="2023-10-01T11:01:23.611" v="2491" actId="26606"/>
          <ac:spMkLst>
            <pc:docMk/>
            <pc:sldMk cId="1609574011" sldId="296"/>
            <ac:spMk id="5" creationId="{3E08B9AF-847F-4250-A53B-82D9036A5EBF}"/>
          </ac:spMkLst>
        </pc:spChg>
        <pc:spChg chg="mod">
          <ac:chgData name="Bryn Jones" userId="da09d1d963745902" providerId="LiveId" clId="{BE1146E2-175D-4425-9C1E-1BCE18325DA2}" dt="2023-10-01T11:01:23.611" v="2491" actId="26606"/>
          <ac:spMkLst>
            <pc:docMk/>
            <pc:sldMk cId="1609574011" sldId="296"/>
            <ac:spMk id="7" creationId="{F5A2703F-B268-D3A1-7A7D-55E9C4E49216}"/>
          </ac:spMkLst>
        </pc:spChg>
        <pc:spChg chg="mod">
          <ac:chgData name="Bryn Jones" userId="da09d1d963745902" providerId="LiveId" clId="{BE1146E2-175D-4425-9C1E-1BCE18325DA2}" dt="2023-10-01T11:01:23.611" v="2491" actId="26606"/>
          <ac:spMkLst>
            <pc:docMk/>
            <pc:sldMk cId="1609574011" sldId="296"/>
            <ac:spMk id="9" creationId="{322401C6-E04F-5216-440A-569E1B4FCCE5}"/>
          </ac:spMkLst>
        </pc:spChg>
        <pc:spChg chg="del">
          <ac:chgData name="Bryn Jones" userId="da09d1d963745902" providerId="LiveId" clId="{BE1146E2-175D-4425-9C1E-1BCE18325DA2}" dt="2023-10-01T11:01:12.967" v="2488" actId="478"/>
          <ac:spMkLst>
            <pc:docMk/>
            <pc:sldMk cId="1609574011" sldId="296"/>
            <ac:spMk id="14" creationId="{C71A5D61-1813-28FA-620A-E2BA55A1D597}"/>
          </ac:spMkLst>
        </pc:spChg>
        <pc:spChg chg="mod">
          <ac:chgData name="Bryn Jones" userId="da09d1d963745902" providerId="LiveId" clId="{BE1146E2-175D-4425-9C1E-1BCE18325DA2}" dt="2023-10-01T11:01:23.611" v="2491" actId="26606"/>
          <ac:spMkLst>
            <pc:docMk/>
            <pc:sldMk cId="1609574011" sldId="296"/>
            <ac:spMk id="18" creationId="{9F2FEA60-F900-4C56-9486-48EA30926F6E}"/>
          </ac:spMkLst>
        </pc:spChg>
        <pc:spChg chg="del">
          <ac:chgData name="Bryn Jones" userId="da09d1d963745902" providerId="LiveId" clId="{BE1146E2-175D-4425-9C1E-1BCE18325DA2}" dt="2023-10-01T11:01:13.989" v="2489" actId="478"/>
          <ac:spMkLst>
            <pc:docMk/>
            <pc:sldMk cId="1609574011" sldId="296"/>
            <ac:spMk id="19" creationId="{AB6583FE-B653-4C01-9ADF-EC8514A0B5ED}"/>
          </ac:spMkLst>
        </pc:spChg>
        <pc:picChg chg="mod">
          <ac:chgData name="Bryn Jones" userId="da09d1d963745902" providerId="LiveId" clId="{BE1146E2-175D-4425-9C1E-1BCE18325DA2}" dt="2023-10-01T11:01:23.611" v="2491" actId="26606"/>
          <ac:picMkLst>
            <pc:docMk/>
            <pc:sldMk cId="1609574011" sldId="296"/>
            <ac:picMk id="13" creationId="{6F56F5A0-E6D2-F373-2454-C810D4FE27C9}"/>
          </ac:picMkLst>
        </pc:picChg>
      </pc:sldChg>
      <pc:sldChg chg="new del">
        <pc:chgData name="Bryn Jones" userId="da09d1d963745902" providerId="LiveId" clId="{BE1146E2-175D-4425-9C1E-1BCE18325DA2}" dt="2023-10-01T11:09:39.153" v="2493" actId="680"/>
        <pc:sldMkLst>
          <pc:docMk/>
          <pc:sldMk cId="811961940" sldId="297"/>
        </pc:sldMkLst>
      </pc:sldChg>
      <pc:sldChg chg="addSp delSp modSp add del mod">
        <pc:chgData name="Bryn Jones" userId="da09d1d963745902" providerId="LiveId" clId="{BE1146E2-175D-4425-9C1E-1BCE18325DA2}" dt="2023-10-01T11:10:08.163" v="2501" actId="47"/>
        <pc:sldMkLst>
          <pc:docMk/>
          <pc:sldMk cId="2400175896" sldId="297"/>
        </pc:sldMkLst>
        <pc:spChg chg="add del mod">
          <ac:chgData name="Bryn Jones" userId="da09d1d963745902" providerId="LiveId" clId="{BE1146E2-175D-4425-9C1E-1BCE18325DA2}" dt="2023-10-01T11:09:49.687" v="2498" actId="478"/>
          <ac:spMkLst>
            <pc:docMk/>
            <pc:sldMk cId="2400175896" sldId="297"/>
            <ac:spMk id="5" creationId="{C35AD2BB-5E4F-7FC5-52A4-E9F1A24D78C1}"/>
          </ac:spMkLst>
        </pc:spChg>
        <pc:spChg chg="del">
          <ac:chgData name="Bryn Jones" userId="da09d1d963745902" providerId="LiveId" clId="{BE1146E2-175D-4425-9C1E-1BCE18325DA2}" dt="2023-10-01T11:09:57.615" v="2499" actId="478"/>
          <ac:spMkLst>
            <pc:docMk/>
            <pc:sldMk cId="2400175896" sldId="297"/>
            <ac:spMk id="24" creationId="{9974A37E-8128-1226-7E45-752A6C9D2DE3}"/>
          </ac:spMkLst>
        </pc:spChg>
        <pc:picChg chg="add mod">
          <ac:chgData name="Bryn Jones" userId="da09d1d963745902" providerId="LiveId" clId="{BE1146E2-175D-4425-9C1E-1BCE18325DA2}" dt="2023-10-01T11:10:04.143" v="2500" actId="1076"/>
          <ac:picMkLst>
            <pc:docMk/>
            <pc:sldMk cId="2400175896" sldId="297"/>
            <ac:picMk id="2" creationId="{1B134534-1076-964B-3CBD-90DD88BA5BDB}"/>
          </ac:picMkLst>
        </pc:picChg>
        <pc:picChg chg="del">
          <ac:chgData name="Bryn Jones" userId="da09d1d963745902" providerId="LiveId" clId="{BE1146E2-175D-4425-9C1E-1BCE18325DA2}" dt="2023-10-01T11:09:47.824" v="2497" actId="478"/>
          <ac:picMkLst>
            <pc:docMk/>
            <pc:sldMk cId="2400175896" sldId="297"/>
            <ac:picMk id="21" creationId="{09B840C7-D00C-46DD-9A1F-1C02AB8352D8}"/>
          </ac:picMkLst>
        </pc:picChg>
      </pc:sldChg>
      <pc:sldChg chg="addSp delSp modSp add mod ord delAnim modAnim">
        <pc:chgData name="Bryn Jones" userId="da09d1d963745902" providerId="LiveId" clId="{BE1146E2-175D-4425-9C1E-1BCE18325DA2}" dt="2023-10-01T11:16:59.878" v="2571"/>
        <pc:sldMkLst>
          <pc:docMk/>
          <pc:sldMk cId="2993857168" sldId="297"/>
        </pc:sldMkLst>
        <pc:spChg chg="add del mod">
          <ac:chgData name="Bryn Jones" userId="da09d1d963745902" providerId="LiveId" clId="{BE1146E2-175D-4425-9C1E-1BCE18325DA2}" dt="2023-10-01T11:10:23.520" v="2522" actId="478"/>
          <ac:spMkLst>
            <pc:docMk/>
            <pc:sldMk cId="2993857168" sldId="297"/>
            <ac:spMk id="5" creationId="{CC048EF2-1A79-4D0D-3B67-E0C0D6BD4B36}"/>
          </ac:spMkLst>
        </pc:spChg>
        <pc:spChg chg="add del mod">
          <ac:chgData name="Bryn Jones" userId="da09d1d963745902" providerId="LiveId" clId="{BE1146E2-175D-4425-9C1E-1BCE18325DA2}" dt="2023-10-01T11:10:24.096" v="2523" actId="478"/>
          <ac:spMkLst>
            <pc:docMk/>
            <pc:sldMk cId="2993857168" sldId="297"/>
            <ac:spMk id="7" creationId="{6E59E15B-F74D-563F-3CB7-4C7E2ED6FBA2}"/>
          </ac:spMkLst>
        </pc:spChg>
        <pc:spChg chg="add del mod">
          <ac:chgData name="Bryn Jones" userId="da09d1d963745902" providerId="LiveId" clId="{BE1146E2-175D-4425-9C1E-1BCE18325DA2}" dt="2023-10-01T11:10:27.821" v="2527" actId="478"/>
          <ac:spMkLst>
            <pc:docMk/>
            <pc:sldMk cId="2993857168" sldId="297"/>
            <ac:spMk id="10" creationId="{93B2997B-89C6-8591-773D-49A7D55AF80F}"/>
          </ac:spMkLst>
        </pc:spChg>
        <pc:spChg chg="add del mod">
          <ac:chgData name="Bryn Jones" userId="da09d1d963745902" providerId="LiveId" clId="{BE1146E2-175D-4425-9C1E-1BCE18325DA2}" dt="2023-10-01T11:10:27.164" v="2526" actId="478"/>
          <ac:spMkLst>
            <pc:docMk/>
            <pc:sldMk cId="2993857168" sldId="297"/>
            <ac:spMk id="12" creationId="{D62F049E-09CE-D8F5-3907-C3979C0E5A2F}"/>
          </ac:spMkLst>
        </pc:spChg>
        <pc:spChg chg="del">
          <ac:chgData name="Bryn Jones" userId="da09d1d963745902" providerId="LiveId" clId="{BE1146E2-175D-4425-9C1E-1BCE18325DA2}" dt="2023-10-01T11:10:25.268" v="2524" actId="478"/>
          <ac:spMkLst>
            <pc:docMk/>
            <pc:sldMk cId="2993857168" sldId="297"/>
            <ac:spMk id="13" creationId="{ABAEE544-8FB3-4E56-91A9-A6964539DCB7}"/>
          </ac:spMkLst>
        </pc:spChg>
        <pc:spChg chg="del">
          <ac:chgData name="Bryn Jones" userId="da09d1d963745902" providerId="LiveId" clId="{BE1146E2-175D-4425-9C1E-1BCE18325DA2}" dt="2023-10-01T11:10:21.023" v="2520" actId="478"/>
          <ac:spMkLst>
            <pc:docMk/>
            <pc:sldMk cId="2993857168" sldId="297"/>
            <ac:spMk id="14" creationId="{61A6601B-A3E2-47A2-B731-4FE03C43E2B0}"/>
          </ac:spMkLst>
        </pc:spChg>
        <pc:spChg chg="del">
          <ac:chgData name="Bryn Jones" userId="da09d1d963745902" providerId="LiveId" clId="{BE1146E2-175D-4425-9C1E-1BCE18325DA2}" dt="2023-10-01T11:10:26.416" v="2525" actId="478"/>
          <ac:spMkLst>
            <pc:docMk/>
            <pc:sldMk cId="2993857168" sldId="297"/>
            <ac:spMk id="15" creationId="{A13BE1C0-386B-47CB-BDCE-A24D9918AEEF}"/>
          </ac:spMkLst>
        </pc:spChg>
        <pc:spChg chg="del">
          <ac:chgData name="Bryn Jones" userId="da09d1d963745902" providerId="LiveId" clId="{BE1146E2-175D-4425-9C1E-1BCE18325DA2}" dt="2023-10-01T11:10:22.213" v="2521" actId="478"/>
          <ac:spMkLst>
            <pc:docMk/>
            <pc:sldMk cId="2993857168" sldId="297"/>
            <ac:spMk id="16" creationId="{1ADD5DF7-575E-4C10-815E-CDBBFAB583BF}"/>
          </ac:spMkLst>
        </pc:spChg>
        <pc:spChg chg="add mod">
          <ac:chgData name="Bryn Jones" userId="da09d1d963745902" providerId="LiveId" clId="{BE1146E2-175D-4425-9C1E-1BCE18325DA2}" dt="2023-10-01T11:11:42.026" v="2536" actId="1076"/>
          <ac:spMkLst>
            <pc:docMk/>
            <pc:sldMk cId="2993857168" sldId="297"/>
            <ac:spMk id="23" creationId="{3F72397C-1036-4B47-0F36-6838CF5C04E6}"/>
          </ac:spMkLst>
        </pc:spChg>
        <pc:spChg chg="add mod">
          <ac:chgData name="Bryn Jones" userId="da09d1d963745902" providerId="LiveId" clId="{BE1146E2-175D-4425-9C1E-1BCE18325DA2}" dt="2023-10-01T11:11:51.325" v="2538" actId="1076"/>
          <ac:spMkLst>
            <pc:docMk/>
            <pc:sldMk cId="2993857168" sldId="297"/>
            <ac:spMk id="24" creationId="{B5BB1F39-FAB8-7C06-D70C-01C3A138A192}"/>
          </ac:spMkLst>
        </pc:spChg>
        <pc:spChg chg="add mod">
          <ac:chgData name="Bryn Jones" userId="da09d1d963745902" providerId="LiveId" clId="{BE1146E2-175D-4425-9C1E-1BCE18325DA2}" dt="2023-10-01T11:11:59.113" v="2540" actId="1076"/>
          <ac:spMkLst>
            <pc:docMk/>
            <pc:sldMk cId="2993857168" sldId="297"/>
            <ac:spMk id="25" creationId="{35B9DC40-66AC-F3A4-5015-E64B8884D87E}"/>
          </ac:spMkLst>
        </pc:spChg>
        <pc:spChg chg="add mod">
          <ac:chgData name="Bryn Jones" userId="da09d1d963745902" providerId="LiveId" clId="{BE1146E2-175D-4425-9C1E-1BCE18325DA2}" dt="2023-10-01T11:12:16.698" v="2544" actId="1076"/>
          <ac:spMkLst>
            <pc:docMk/>
            <pc:sldMk cId="2993857168" sldId="297"/>
            <ac:spMk id="26" creationId="{7660C173-16EF-CEB2-3DD7-A01B2C508FA4}"/>
          </ac:spMkLst>
        </pc:spChg>
        <pc:spChg chg="add mod">
          <ac:chgData name="Bryn Jones" userId="da09d1d963745902" providerId="LiveId" clId="{BE1146E2-175D-4425-9C1E-1BCE18325DA2}" dt="2023-10-01T11:12:22.183" v="2546" actId="1076"/>
          <ac:spMkLst>
            <pc:docMk/>
            <pc:sldMk cId="2993857168" sldId="297"/>
            <ac:spMk id="27" creationId="{D91433A7-D40A-1DF0-D210-7CD18A1091CC}"/>
          </ac:spMkLst>
        </pc:spChg>
        <pc:spChg chg="add mod">
          <ac:chgData name="Bryn Jones" userId="da09d1d963745902" providerId="LiveId" clId="{BE1146E2-175D-4425-9C1E-1BCE18325DA2}" dt="2023-10-01T11:12:55.318" v="2549" actId="1076"/>
          <ac:spMkLst>
            <pc:docMk/>
            <pc:sldMk cId="2993857168" sldId="297"/>
            <ac:spMk id="28" creationId="{11589937-D1D2-3812-1B28-24298C1F4E13}"/>
          </ac:spMkLst>
        </pc:spChg>
        <pc:spChg chg="add mod">
          <ac:chgData name="Bryn Jones" userId="da09d1d963745902" providerId="LiveId" clId="{BE1146E2-175D-4425-9C1E-1BCE18325DA2}" dt="2023-10-01T11:14:41.407" v="2551" actId="1076"/>
          <ac:spMkLst>
            <pc:docMk/>
            <pc:sldMk cId="2993857168" sldId="297"/>
            <ac:spMk id="29" creationId="{4F6CAF1C-2E70-1161-0309-D4F149149B8C}"/>
          </ac:spMkLst>
        </pc:spChg>
        <pc:spChg chg="add mod">
          <ac:chgData name="Bryn Jones" userId="da09d1d963745902" providerId="LiveId" clId="{BE1146E2-175D-4425-9C1E-1BCE18325DA2}" dt="2023-10-01T11:14:50.020" v="2553" actId="1076"/>
          <ac:spMkLst>
            <pc:docMk/>
            <pc:sldMk cId="2993857168" sldId="297"/>
            <ac:spMk id="30" creationId="{95DF2C2F-1A62-9DCA-06F1-FE646588A355}"/>
          </ac:spMkLst>
        </pc:spChg>
        <pc:spChg chg="mod">
          <ac:chgData name="Bryn Jones" userId="da09d1d963745902" providerId="LiveId" clId="{BE1146E2-175D-4425-9C1E-1BCE18325DA2}" dt="2023-10-01T11:10:17.750" v="2519" actId="20577"/>
          <ac:spMkLst>
            <pc:docMk/>
            <pc:sldMk cId="2993857168" sldId="297"/>
            <ac:spMk id="33" creationId="{2D22322F-E79D-4BEF-8038-DE2C8F5CCA40}"/>
          </ac:spMkLst>
        </pc:spChg>
        <pc:grpChg chg="mod">
          <ac:chgData name="Bryn Jones" userId="da09d1d963745902" providerId="LiveId" clId="{BE1146E2-175D-4425-9C1E-1BCE18325DA2}" dt="2023-10-01T11:10:49.753" v="2534"/>
          <ac:grpSpMkLst>
            <pc:docMk/>
            <pc:sldMk cId="2993857168" sldId="297"/>
            <ac:grpSpMk id="22" creationId="{6B0C5691-D17A-71CF-D171-BC82533C7447}"/>
          </ac:grpSpMkLst>
        </pc:grpChg>
        <pc:picChg chg="add mod">
          <ac:chgData name="Bryn Jones" userId="da09d1d963745902" providerId="LiveId" clId="{BE1146E2-175D-4425-9C1E-1BCE18325DA2}" dt="2023-10-01T11:10:30.600" v="2529" actId="1076"/>
          <ac:picMkLst>
            <pc:docMk/>
            <pc:sldMk cId="2993857168" sldId="297"/>
            <ac:picMk id="17" creationId="{7D8B0DF4-F771-E3DC-680C-7F86711677D4}"/>
          </ac:picMkLst>
        </pc:picChg>
        <pc:inkChg chg="add">
          <ac:chgData name="Bryn Jones" userId="da09d1d963745902" providerId="LiveId" clId="{BE1146E2-175D-4425-9C1E-1BCE18325DA2}" dt="2023-10-01T11:10:45.408" v="2530" actId="9405"/>
          <ac:inkMkLst>
            <pc:docMk/>
            <pc:sldMk cId="2993857168" sldId="297"/>
            <ac:inkMk id="18" creationId="{9D1C66BE-7040-75D9-22D2-45274691FE05}"/>
          </ac:inkMkLst>
        </pc:inkChg>
        <pc:inkChg chg="add mod">
          <ac:chgData name="Bryn Jones" userId="da09d1d963745902" providerId="LiveId" clId="{BE1146E2-175D-4425-9C1E-1BCE18325DA2}" dt="2023-10-01T11:10:49.753" v="2534"/>
          <ac:inkMkLst>
            <pc:docMk/>
            <pc:sldMk cId="2993857168" sldId="297"/>
            <ac:inkMk id="19" creationId="{5E231E55-7905-099E-FF58-ADBC712F21EF}"/>
          </ac:inkMkLst>
        </pc:inkChg>
        <pc:inkChg chg="add mod">
          <ac:chgData name="Bryn Jones" userId="da09d1d963745902" providerId="LiveId" clId="{BE1146E2-175D-4425-9C1E-1BCE18325DA2}" dt="2023-10-01T11:10:49.753" v="2534"/>
          <ac:inkMkLst>
            <pc:docMk/>
            <pc:sldMk cId="2993857168" sldId="297"/>
            <ac:inkMk id="20" creationId="{9AE400D4-DE35-0736-9464-6EB4511C2A43}"/>
          </ac:inkMkLst>
        </pc:inkChg>
        <pc:inkChg chg="add">
          <ac:chgData name="Bryn Jones" userId="da09d1d963745902" providerId="LiveId" clId="{BE1146E2-175D-4425-9C1E-1BCE18325DA2}" dt="2023-10-01T11:10:48.845" v="2533" actId="9405"/>
          <ac:inkMkLst>
            <pc:docMk/>
            <pc:sldMk cId="2993857168" sldId="297"/>
            <ac:inkMk id="21" creationId="{CD8F56AC-FC85-6CA7-E57B-BD54DD8C98D8}"/>
          </ac:inkMkLst>
        </pc:inkChg>
      </pc:sldChg>
      <pc:sldMasterChg chg="delSldLayout">
        <pc:chgData name="Bryn Jones" userId="da09d1d963745902" providerId="LiveId" clId="{BE1146E2-175D-4425-9C1E-1BCE18325DA2}" dt="2023-10-01T10:33:44.090" v="2406" actId="47"/>
        <pc:sldMasterMkLst>
          <pc:docMk/>
          <pc:sldMasterMk cId="3899840436" sldId="2147483648"/>
        </pc:sldMasterMkLst>
        <pc:sldLayoutChg chg="del">
          <pc:chgData name="Bryn Jones" userId="da09d1d963745902" providerId="LiveId" clId="{BE1146E2-175D-4425-9C1E-1BCE18325DA2}" dt="2023-10-01T10:33:44.090" v="2406" actId="47"/>
          <pc:sldLayoutMkLst>
            <pc:docMk/>
            <pc:sldMasterMk cId="3899840436" sldId="2147483648"/>
            <pc:sldLayoutMk cId="600162321" sldId="214748367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CEA68BC1-0214-475A-AAEB-F2C106BEDF3D}">
      <dgm:prSet custT="1"/>
      <dgm:spPr/>
      <dgm:t>
        <a:bodyPr rtlCol="0"/>
        <a:lstStyle/>
        <a:p>
          <a:pPr rtl="0"/>
          <a:r>
            <a:rPr lang="en-GB" sz="2100" b="1" noProof="0" dirty="0">
              <a:latin typeface="+mj-lt"/>
            </a:rPr>
            <a:t>Apprentices</a:t>
          </a:r>
        </a:p>
      </dgm:t>
    </dgm:pt>
    <dgm:pt modelId="{D39F5498-D166-4D4F-959E-220D13F281F2}" type="parTrans" cxnId="{4A7F6715-186E-49A7-B901-131CC9610C6D}">
      <dgm:prSet/>
      <dgm:spPr/>
      <dgm:t>
        <a:bodyPr rtlCol="0"/>
        <a:lstStyle/>
        <a:p>
          <a:pPr rtl="0"/>
          <a:endParaRPr lang="en-GB" noProof="0" dirty="0"/>
        </a:p>
      </dgm:t>
    </dgm:pt>
    <dgm:pt modelId="{D52D63DB-7300-43C9-9B4D-DCAB119753ED}" type="sibTrans" cxnId="{4A7F6715-186E-49A7-B901-131CC9610C6D}">
      <dgm:prSet/>
      <dgm:spPr/>
      <dgm:t>
        <a:bodyPr rtlCol="0"/>
        <a:lstStyle/>
        <a:p>
          <a:pPr rtl="0"/>
          <a:endParaRPr lang="en-GB" noProof="0" dirty="0"/>
        </a:p>
      </dgm:t>
    </dgm:pt>
    <dgm:pt modelId="{6E78410F-604C-43A6-A991-1F6A0685C76E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en-GB" sz="1800" b="0" i="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£19,000</a:t>
          </a:r>
          <a:endParaRPr lang="en-GB" sz="1800" noProof="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B87758DC-95B9-415D-8FA2-3A592F03EEB6}" type="parTrans" cxnId="{E6E94786-140A-4645-ACBD-B11A56308E02}">
      <dgm:prSet/>
      <dgm:spPr/>
      <dgm:t>
        <a:bodyPr rtlCol="0"/>
        <a:lstStyle/>
        <a:p>
          <a:pPr rtl="0"/>
          <a:endParaRPr lang="en-GB" noProof="0" dirty="0"/>
        </a:p>
      </dgm:t>
    </dgm:pt>
    <dgm:pt modelId="{81ADE71D-3BBC-45B9-8FE7-89C53F21FB8E}" type="sibTrans" cxnId="{E6E94786-140A-4645-ACBD-B11A56308E02}">
      <dgm:prSet/>
      <dgm:spPr/>
      <dgm:t>
        <a:bodyPr rtlCol="0"/>
        <a:lstStyle/>
        <a:p>
          <a:pPr rtl="0"/>
          <a:endParaRPr lang="en-GB" noProof="0" dirty="0"/>
        </a:p>
      </dgm:t>
    </dgm:pt>
    <dgm:pt modelId="{57B30C7E-2C98-474C-972A-4A9F013596F6}">
      <dgm:prSet custT="1"/>
      <dgm:spPr/>
      <dgm:t>
        <a:bodyPr rtlCol="0"/>
        <a:lstStyle/>
        <a:p>
          <a:pPr rtl="0"/>
          <a:r>
            <a:rPr lang="en-GB" sz="2000" b="1" noProof="0" dirty="0">
              <a:latin typeface="+mj-lt"/>
              <a:ea typeface="Calibri" charset="0"/>
              <a:cs typeface="Calibri" charset="0"/>
            </a:rPr>
            <a:t>Core Team</a:t>
          </a:r>
        </a:p>
      </dgm:t>
    </dgm:pt>
    <dgm:pt modelId="{3C56CB1B-7905-41E8-90E6-A55A14BA7821}" type="parTrans" cxnId="{13126A2F-129D-4762-93CF-9798949EB589}">
      <dgm:prSet/>
      <dgm:spPr/>
      <dgm:t>
        <a:bodyPr rtlCol="0"/>
        <a:lstStyle/>
        <a:p>
          <a:pPr rtl="0"/>
          <a:endParaRPr lang="en-GB" noProof="0" dirty="0"/>
        </a:p>
      </dgm:t>
    </dgm:pt>
    <dgm:pt modelId="{7F14057D-1A20-4F64-A110-C77AC5F00602}" type="sibTrans" cxnId="{13126A2F-129D-4762-93CF-9798949EB589}">
      <dgm:prSet/>
      <dgm:spPr/>
      <dgm:t>
        <a:bodyPr rtlCol="0"/>
        <a:lstStyle/>
        <a:p>
          <a:pPr rtl="0"/>
          <a:endParaRPr lang="en-GB" noProof="0" dirty="0"/>
        </a:p>
      </dgm:t>
    </dgm:pt>
    <dgm:pt modelId="{B45FF3C1-5A75-4E4C-B2B6-84B0FAC421C2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en-GB" sz="1800" b="0" i="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£25,000</a:t>
          </a:r>
        </a:p>
        <a:p>
          <a:pPr marL="0" algn="ctr" rtl="0">
            <a:lnSpc>
              <a:spcPct val="100000"/>
            </a:lnSpc>
            <a:buNone/>
          </a:pPr>
          <a:r>
            <a:rPr lang="en-GB" sz="1800" b="0" i="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£25,000</a:t>
          </a:r>
          <a:endParaRPr lang="en-GB" sz="1800" noProof="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34A81C80-FF70-48EA-B442-BDB1EF403754}" type="parTrans" cxnId="{D6AF6FC0-4B56-4246-AC09-69D41F1CFC6B}">
      <dgm:prSet/>
      <dgm:spPr/>
      <dgm:t>
        <a:bodyPr rtlCol="0"/>
        <a:lstStyle/>
        <a:p>
          <a:pPr rtl="0"/>
          <a:endParaRPr lang="en-GB" noProof="0" dirty="0"/>
        </a:p>
      </dgm:t>
    </dgm:pt>
    <dgm:pt modelId="{5B9815BA-8A8F-4251-B182-AD39A4FE26DD}" type="sibTrans" cxnId="{D6AF6FC0-4B56-4246-AC09-69D41F1CFC6B}">
      <dgm:prSet/>
      <dgm:spPr/>
      <dgm:t>
        <a:bodyPr rtlCol="0"/>
        <a:lstStyle/>
        <a:p>
          <a:pPr rtl="0"/>
          <a:endParaRPr lang="en-GB" noProof="0" dirty="0"/>
        </a:p>
      </dgm:t>
    </dgm:pt>
    <dgm:pt modelId="{0A954AA6-C6B0-4271-8792-CCCE30CE7D69}">
      <dgm:prSet custT="1"/>
      <dgm:spPr/>
      <dgm:t>
        <a:bodyPr rtlCol="0"/>
        <a:lstStyle/>
        <a:p>
          <a:pPr rtl="0"/>
          <a:r>
            <a:rPr lang="en-GB" sz="2000" b="1" noProof="0" dirty="0">
              <a:latin typeface="+mj-lt"/>
              <a:ea typeface="Calibri" charset="0"/>
              <a:cs typeface="Calibri" charset="0"/>
            </a:rPr>
            <a:t>Managers</a:t>
          </a:r>
          <a:endParaRPr lang="en-GB" sz="2100" b="1" noProof="0" dirty="0">
            <a:latin typeface="+mj-lt"/>
            <a:ea typeface="Calibri" charset="0"/>
            <a:cs typeface="Calibri" charset="0"/>
          </a:endParaRPr>
        </a:p>
      </dgm:t>
    </dgm:pt>
    <dgm:pt modelId="{81CA91A9-12C9-4000-A833-6528B617CCA1}" type="parTrans" cxnId="{61DE8435-87FC-4ED8-A1D9-A0E36224C192}">
      <dgm:prSet/>
      <dgm:spPr/>
      <dgm:t>
        <a:bodyPr rtlCol="0"/>
        <a:lstStyle/>
        <a:p>
          <a:pPr rtl="0"/>
          <a:endParaRPr lang="en-GB" noProof="0" dirty="0"/>
        </a:p>
      </dgm:t>
    </dgm:pt>
    <dgm:pt modelId="{7635DF39-FFCE-4F67-A43A-C3F7B847830D}" type="sibTrans" cxnId="{61DE8435-87FC-4ED8-A1D9-A0E36224C192}">
      <dgm:prSet/>
      <dgm:spPr/>
      <dgm:t>
        <a:bodyPr rtlCol="0"/>
        <a:lstStyle/>
        <a:p>
          <a:pPr rtl="0"/>
          <a:endParaRPr lang="en-GB" noProof="0" dirty="0"/>
        </a:p>
      </dgm:t>
    </dgm:pt>
    <dgm:pt modelId="{838BD54C-88AD-40D7-AF5F-AB65EB0898A5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en-GB" sz="1800" b="0" i="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£45,000</a:t>
          </a:r>
        </a:p>
        <a:p>
          <a:pPr marL="0" algn="ctr" rtl="0">
            <a:lnSpc>
              <a:spcPct val="100000"/>
            </a:lnSpc>
            <a:buNone/>
          </a:pPr>
          <a:r>
            <a:rPr lang="en-GB" sz="18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£49,995</a:t>
          </a:r>
        </a:p>
      </dgm:t>
    </dgm:pt>
    <dgm:pt modelId="{FD106F30-FED7-4A4D-9063-A51FC1861B8D}" type="parTrans" cxnId="{122438FB-0EB1-4DC7-B97A-C5EDE3236321}">
      <dgm:prSet/>
      <dgm:spPr/>
      <dgm:t>
        <a:bodyPr rtlCol="0"/>
        <a:lstStyle/>
        <a:p>
          <a:pPr rtl="0"/>
          <a:endParaRPr lang="en-GB" noProof="0" dirty="0"/>
        </a:p>
      </dgm:t>
    </dgm:pt>
    <dgm:pt modelId="{C5AC6457-3C00-4583-9061-8DA5017D63FF}" type="sibTrans" cxnId="{122438FB-0EB1-4DC7-B97A-C5EDE3236321}">
      <dgm:prSet/>
      <dgm:spPr/>
      <dgm:t>
        <a:bodyPr rtlCol="0"/>
        <a:lstStyle/>
        <a:p>
          <a:pPr rtl="0"/>
          <a:endParaRPr lang="en-GB" noProof="0" dirty="0"/>
        </a:p>
      </dgm:t>
    </dgm:pt>
    <dgm:pt modelId="{1E1BD5C7-7E98-4E9C-980A-6231C710F86D}">
      <dgm:prSet custT="1"/>
      <dgm:spPr/>
      <dgm:t>
        <a:bodyPr rtlCol="0"/>
        <a:lstStyle/>
        <a:p>
          <a:pPr rtl="0"/>
          <a:r>
            <a:rPr lang="en-GB" sz="2000" b="1" noProof="0" dirty="0">
              <a:latin typeface="+mj-lt"/>
              <a:ea typeface="Calibri" charset="0"/>
              <a:cs typeface="Calibri" charset="0"/>
            </a:rPr>
            <a:t>Owner</a:t>
          </a:r>
        </a:p>
      </dgm:t>
    </dgm:pt>
    <dgm:pt modelId="{63D0BD99-D324-4743-A063-0F16264E6A03}" type="parTrans" cxnId="{F291143C-5080-4FD6-BEEA-B126FBAFEC70}">
      <dgm:prSet/>
      <dgm:spPr/>
      <dgm:t>
        <a:bodyPr rtlCol="0"/>
        <a:lstStyle/>
        <a:p>
          <a:pPr rtl="0"/>
          <a:endParaRPr lang="en-GB" noProof="0" dirty="0"/>
        </a:p>
      </dgm:t>
    </dgm:pt>
    <dgm:pt modelId="{BDC49242-DD3A-494A-A4AF-E750AD6D3DAB}" type="sibTrans" cxnId="{F291143C-5080-4FD6-BEEA-B126FBAFEC70}">
      <dgm:prSet/>
      <dgm:spPr/>
      <dgm:t>
        <a:bodyPr rtlCol="0"/>
        <a:lstStyle/>
        <a:p>
          <a:pPr rtl="0"/>
          <a:endParaRPr lang="en-GB" noProof="0" dirty="0"/>
        </a:p>
      </dgm:t>
    </dgm:pt>
    <dgm:pt modelId="{A0B60079-4AAF-49AC-8F08-8A2DFAEE29DB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en-GB" sz="1800" b="0" i="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£198,000</a:t>
          </a:r>
          <a:endParaRPr lang="en-GB" sz="1800" noProof="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4E190C2-DE76-4E92-9B8B-12C8AC85398D}" type="parTrans" cxnId="{DA65D739-98AB-49B5-B28F-78D06B43157F}">
      <dgm:prSet/>
      <dgm:spPr/>
      <dgm:t>
        <a:bodyPr rtlCol="0"/>
        <a:lstStyle/>
        <a:p>
          <a:pPr rtl="0"/>
          <a:endParaRPr lang="en-GB" noProof="0" dirty="0"/>
        </a:p>
      </dgm:t>
    </dgm:pt>
    <dgm:pt modelId="{B3783AFC-A7BD-4A0E-8A53-49FBB33EB50F}" type="sibTrans" cxnId="{DA65D739-98AB-49B5-B28F-78D06B43157F}">
      <dgm:prSet/>
      <dgm:spPr/>
      <dgm:t>
        <a:bodyPr rtlCol="0"/>
        <a:lstStyle/>
        <a:p>
          <a:pPr rtl="0"/>
          <a:endParaRPr lang="en-GB" noProof="0" dirty="0"/>
        </a:p>
      </dgm:t>
    </dgm:pt>
    <dgm:pt modelId="{6E291308-4290-464D-8000-E2D8375B617D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en-GB" sz="1800" b="0" i="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£19,000</a:t>
          </a:r>
        </a:p>
        <a:p>
          <a:pPr marL="0" algn="l" rtl="0">
            <a:lnSpc>
              <a:spcPct val="100000"/>
            </a:lnSpc>
            <a:buNone/>
          </a:pPr>
          <a:endParaRPr lang="en-GB" sz="1800" b="0" i="0" noProof="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2396781-735C-4364-BDFB-FA2BD5DA12FF}" type="parTrans" cxnId="{D9FCADF2-B5D8-4B4C-9FE7-68A7DBD9AF4E}">
      <dgm:prSet/>
      <dgm:spPr/>
      <dgm:t>
        <a:bodyPr/>
        <a:lstStyle/>
        <a:p>
          <a:endParaRPr lang="en-GB"/>
        </a:p>
      </dgm:t>
    </dgm:pt>
    <dgm:pt modelId="{627D3DD7-A8EB-4541-B0AE-8B2DDAC4D8EB}" type="sibTrans" cxnId="{D9FCADF2-B5D8-4B4C-9FE7-68A7DBD9AF4E}">
      <dgm:prSet/>
      <dgm:spPr/>
      <dgm:t>
        <a:bodyPr/>
        <a:lstStyle/>
        <a:p>
          <a:endParaRPr lang="en-GB"/>
        </a:p>
      </dgm:t>
    </dgm:pt>
    <dgm:pt modelId="{57DDCC55-282D-4A55-93A6-56B12C8284D8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r>
            <a:rPr lang="en-GB" sz="18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£28,000</a:t>
          </a:r>
        </a:p>
        <a:p>
          <a:pPr marL="0" algn="ctr" rtl="0">
            <a:lnSpc>
              <a:spcPct val="100000"/>
            </a:lnSpc>
            <a:buNone/>
          </a:pPr>
          <a:r>
            <a:rPr lang="en-GB" sz="18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£32,000</a:t>
          </a:r>
        </a:p>
        <a:p>
          <a:pPr marL="0" algn="ctr" rtl="0">
            <a:lnSpc>
              <a:spcPct val="100000"/>
            </a:lnSpc>
            <a:buNone/>
          </a:pPr>
          <a:r>
            <a:rPr lang="en-GB" sz="18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£33,000</a:t>
          </a:r>
        </a:p>
        <a:p>
          <a:pPr marL="0" algn="ctr" rtl="0">
            <a:lnSpc>
              <a:spcPct val="100000"/>
            </a:lnSpc>
            <a:buNone/>
          </a:pPr>
          <a:endParaRPr lang="en-GB" sz="1800" noProof="0" dirty="0">
            <a:latin typeface="Calibri" charset="0"/>
            <a:ea typeface="Calibri" charset="0"/>
            <a:cs typeface="Calibri" charset="0"/>
          </a:endParaRPr>
        </a:p>
      </dgm:t>
    </dgm:pt>
    <dgm:pt modelId="{923A5DC2-06E9-4F20-BCFA-0F2E01B441EA}" type="parTrans" cxnId="{AF69E275-02FB-46F5-9E6E-D6D4E436DE7F}">
      <dgm:prSet/>
      <dgm:spPr/>
      <dgm:t>
        <a:bodyPr/>
        <a:lstStyle/>
        <a:p>
          <a:endParaRPr lang="en-GB"/>
        </a:p>
      </dgm:t>
    </dgm:pt>
    <dgm:pt modelId="{5F0117F2-D19D-44F8-A874-B760EF6DF7D4}" type="sibTrans" cxnId="{AF69E275-02FB-46F5-9E6E-D6D4E436DE7F}">
      <dgm:prSet/>
      <dgm:spPr/>
      <dgm:t>
        <a:bodyPr/>
        <a:lstStyle/>
        <a:p>
          <a:endParaRPr lang="en-GB"/>
        </a:p>
      </dgm:t>
    </dgm:pt>
    <dgm:pt modelId="{5C17B887-DFBF-42D6-A64E-D0BA396E5323}">
      <dgm:prSet custT="1"/>
      <dgm:spPr/>
      <dgm:t>
        <a:bodyPr lIns="182880" tIns="182880" rIns="182880" bIns="182880" rtlCol="0"/>
        <a:lstStyle/>
        <a:p>
          <a:pPr marL="0" algn="ctr" rtl="0">
            <a:lnSpc>
              <a:spcPct val="100000"/>
            </a:lnSpc>
            <a:buNone/>
          </a:pPr>
          <a:endParaRPr lang="en-GB" sz="1800" noProof="0" dirty="0">
            <a:latin typeface="Calibri" charset="0"/>
            <a:ea typeface="Calibri" charset="0"/>
            <a:cs typeface="Calibri" charset="0"/>
          </a:endParaRPr>
        </a:p>
      </dgm:t>
    </dgm:pt>
    <dgm:pt modelId="{5040FFCE-2B45-4664-92B8-F2F8EC278A39}" type="parTrans" cxnId="{68C746C8-501D-4A4C-921E-FBEC4A0B5BCA}">
      <dgm:prSet/>
      <dgm:spPr/>
      <dgm:t>
        <a:bodyPr/>
        <a:lstStyle/>
        <a:p>
          <a:endParaRPr lang="en-GB"/>
        </a:p>
      </dgm:t>
    </dgm:pt>
    <dgm:pt modelId="{2DE5C504-4ABA-46B3-AAC8-8AE5034555C2}" type="sibTrans" cxnId="{68C746C8-501D-4A4C-921E-FBEC4A0B5BCA}">
      <dgm:prSet/>
      <dgm:spPr/>
      <dgm:t>
        <a:bodyPr/>
        <a:lstStyle/>
        <a:p>
          <a:endParaRPr lang="en-GB"/>
        </a:p>
      </dgm:t>
    </dgm:pt>
    <dgm:pt modelId="{917788B4-4702-452B-A9BF-BD370AC7C91D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54C7622E-B3EE-4BFC-B751-4B261C400F01}" type="pres">
      <dgm:prSet presAssocID="{CEA68BC1-0214-475A-AAEB-F2C106BEDF3D}" presName="composite" presStyleCnt="0"/>
      <dgm:spPr/>
    </dgm:pt>
    <dgm:pt modelId="{80A1A6DF-0273-4C9F-A1CF-A320F9DB6FD1}" type="pres">
      <dgm:prSet presAssocID="{CEA68BC1-0214-475A-AAEB-F2C106BEDF3D}" presName="parTx" presStyleLbl="alignNode1" presStyleIdx="0" presStyleCnt="4">
        <dgm:presLayoutVars>
          <dgm:chMax val="0"/>
          <dgm:chPref val="0"/>
        </dgm:presLayoutVars>
      </dgm:prSet>
      <dgm:spPr/>
    </dgm:pt>
    <dgm:pt modelId="{910C52EF-D1F5-4581-A150-24B263AF9343}" type="pres">
      <dgm:prSet presAssocID="{CEA68BC1-0214-475A-AAEB-F2C106BEDF3D}" presName="desTx" presStyleLbl="alignAccFollowNode1" presStyleIdx="0" presStyleCnt="4">
        <dgm:presLayoutVars/>
      </dgm:prSet>
      <dgm:spPr/>
    </dgm:pt>
    <dgm:pt modelId="{06DEF15E-2A95-4424-9CA3-93FFF5A22F97}" type="pres">
      <dgm:prSet presAssocID="{D52D63DB-7300-43C9-9B4D-DCAB119753ED}" presName="space" presStyleCnt="0"/>
      <dgm:spPr/>
    </dgm:pt>
    <dgm:pt modelId="{0D1CB9BF-C612-4FA5-A8ED-CBAA77D93857}" type="pres">
      <dgm:prSet presAssocID="{57B30C7E-2C98-474C-972A-4A9F013596F6}" presName="composite" presStyleCnt="0"/>
      <dgm:spPr/>
    </dgm:pt>
    <dgm:pt modelId="{1F484571-9C36-4EBC-94E8-740ECF59A9E8}" type="pres">
      <dgm:prSet presAssocID="{57B30C7E-2C98-474C-972A-4A9F013596F6}" presName="parTx" presStyleLbl="alignNode1" presStyleIdx="1" presStyleCnt="4">
        <dgm:presLayoutVars>
          <dgm:chMax val="0"/>
          <dgm:chPref val="0"/>
        </dgm:presLayoutVars>
      </dgm:prSet>
      <dgm:spPr/>
    </dgm:pt>
    <dgm:pt modelId="{8382FB71-379A-4A42-BEC2-AAF439B565D5}" type="pres">
      <dgm:prSet presAssocID="{57B30C7E-2C98-474C-972A-4A9F013596F6}" presName="desTx" presStyleLbl="alignAccFollowNode1" presStyleIdx="1" presStyleCnt="4">
        <dgm:presLayoutVars/>
      </dgm:prSet>
      <dgm:spPr/>
    </dgm:pt>
    <dgm:pt modelId="{CEAD898F-DA15-46A5-A07C-10D30E78B5E8}" type="pres">
      <dgm:prSet presAssocID="{7F14057D-1A20-4F64-A110-C77AC5F00602}" presName="space" presStyleCnt="0"/>
      <dgm:spPr/>
    </dgm:pt>
    <dgm:pt modelId="{BEA164EE-1450-4AEB-9527-4E22FBF3C1A8}" type="pres">
      <dgm:prSet presAssocID="{0A954AA6-C6B0-4271-8792-CCCE30CE7D69}" presName="composite" presStyleCnt="0"/>
      <dgm:spPr/>
    </dgm:pt>
    <dgm:pt modelId="{6B33ABE5-CEF1-4B39-82C3-F1FC644C0A8F}" type="pres">
      <dgm:prSet presAssocID="{0A954AA6-C6B0-4271-8792-CCCE30CE7D69}" presName="parTx" presStyleLbl="alignNode1" presStyleIdx="2" presStyleCnt="4">
        <dgm:presLayoutVars>
          <dgm:chMax val="0"/>
          <dgm:chPref val="0"/>
        </dgm:presLayoutVars>
      </dgm:prSet>
      <dgm:spPr/>
    </dgm:pt>
    <dgm:pt modelId="{D49AD3F7-B2B6-4709-A43B-C22DEB981B39}" type="pres">
      <dgm:prSet presAssocID="{0A954AA6-C6B0-4271-8792-CCCE30CE7D69}" presName="desTx" presStyleLbl="alignAccFollowNode1" presStyleIdx="2" presStyleCnt="4">
        <dgm:presLayoutVars/>
      </dgm:prSet>
      <dgm:spPr/>
    </dgm:pt>
    <dgm:pt modelId="{C83CA8A9-5873-4873-B14F-2F0E7FB2ABCC}" type="pres">
      <dgm:prSet presAssocID="{7635DF39-FFCE-4F67-A43A-C3F7B847830D}" presName="space" presStyleCnt="0"/>
      <dgm:spPr/>
    </dgm:pt>
    <dgm:pt modelId="{952DF76F-9AB8-4BB6-B004-372FA36D16E3}" type="pres">
      <dgm:prSet presAssocID="{1E1BD5C7-7E98-4E9C-980A-6231C710F86D}" presName="composite" presStyleCnt="0"/>
      <dgm:spPr/>
    </dgm:pt>
    <dgm:pt modelId="{4AE355A7-3A54-47B1-8CB5-F35120F77B1B}" type="pres">
      <dgm:prSet presAssocID="{1E1BD5C7-7E98-4E9C-980A-6231C710F86D}" presName="parTx" presStyleLbl="alignNode1" presStyleIdx="3" presStyleCnt="4">
        <dgm:presLayoutVars>
          <dgm:chMax val="0"/>
          <dgm:chPref val="0"/>
        </dgm:presLayoutVars>
      </dgm:prSet>
      <dgm:spPr/>
    </dgm:pt>
    <dgm:pt modelId="{C0A30CE6-D937-498A-8D1C-AB49CDB4AE52}" type="pres">
      <dgm:prSet presAssocID="{1E1BD5C7-7E98-4E9C-980A-6231C710F86D}" presName="desTx" presStyleLbl="alignAccFollowNode1" presStyleIdx="3" presStyleCnt="4">
        <dgm:presLayoutVars/>
      </dgm:prSet>
      <dgm:spPr/>
    </dgm:pt>
  </dgm:ptLst>
  <dgm:cxnLst>
    <dgm:cxn modelId="{4A7F6715-186E-49A7-B901-131CC9610C6D}" srcId="{0DD8915E-DC14-41D6-9BB5-F49E1C265163}" destId="{CEA68BC1-0214-475A-AAEB-F2C106BEDF3D}" srcOrd="0" destOrd="0" parTransId="{D39F5498-D166-4D4F-959E-220D13F281F2}" sibTransId="{D52D63DB-7300-43C9-9B4D-DCAB119753ED}"/>
    <dgm:cxn modelId="{88C0D421-0F9D-49BA-8817-FC936CC87FAC}" type="presOf" srcId="{B45FF3C1-5A75-4E4C-B2B6-84B0FAC421C2}" destId="{8382FB71-379A-4A42-BEC2-AAF439B565D5}" srcOrd="0" destOrd="0" presId="urn:microsoft.com/office/officeart/2016/7/layout/HorizontalActionList"/>
    <dgm:cxn modelId="{13126A2F-129D-4762-93CF-9798949EB589}" srcId="{0DD8915E-DC14-41D6-9BB5-F49E1C265163}" destId="{57B30C7E-2C98-474C-972A-4A9F013596F6}" srcOrd="1" destOrd="0" parTransId="{3C56CB1B-7905-41E8-90E6-A55A14BA7821}" sibTransId="{7F14057D-1A20-4F64-A110-C77AC5F00602}"/>
    <dgm:cxn modelId="{61DE8435-87FC-4ED8-A1D9-A0E36224C192}" srcId="{0DD8915E-DC14-41D6-9BB5-F49E1C265163}" destId="{0A954AA6-C6B0-4271-8792-CCCE30CE7D69}" srcOrd="2" destOrd="0" parTransId="{81CA91A9-12C9-4000-A833-6528B617CCA1}" sibTransId="{7635DF39-FFCE-4F67-A43A-C3F7B847830D}"/>
    <dgm:cxn modelId="{DA65D739-98AB-49B5-B28F-78D06B43157F}" srcId="{1E1BD5C7-7E98-4E9C-980A-6231C710F86D}" destId="{A0B60079-4AAF-49AC-8F08-8A2DFAEE29DB}" srcOrd="0" destOrd="0" parTransId="{94E190C2-DE76-4E92-9B8B-12C8AC85398D}" sibTransId="{B3783AFC-A7BD-4A0E-8A53-49FBB33EB50F}"/>
    <dgm:cxn modelId="{F291143C-5080-4FD6-BEEA-B126FBAFEC70}" srcId="{0DD8915E-DC14-41D6-9BB5-F49E1C265163}" destId="{1E1BD5C7-7E98-4E9C-980A-6231C710F86D}" srcOrd="3" destOrd="0" parTransId="{63D0BD99-D324-4743-A063-0F16264E6A03}" sibTransId="{BDC49242-DD3A-494A-A4AF-E750AD6D3DAB}"/>
    <dgm:cxn modelId="{A521CF49-94C3-4C54-9EA8-870A8C3E5943}" type="presOf" srcId="{57DDCC55-282D-4A55-93A6-56B12C8284D8}" destId="{8382FB71-379A-4A42-BEC2-AAF439B565D5}" srcOrd="0" destOrd="1" presId="urn:microsoft.com/office/officeart/2016/7/layout/HorizontalActionList"/>
    <dgm:cxn modelId="{7AF7564A-7BD3-438E-9B3C-14BD86824042}" type="presOf" srcId="{57B30C7E-2C98-474C-972A-4A9F013596F6}" destId="{1F484571-9C36-4EBC-94E8-740ECF59A9E8}" srcOrd="0" destOrd="0" presId="urn:microsoft.com/office/officeart/2016/7/layout/HorizontalActionList"/>
    <dgm:cxn modelId="{6AFDC150-9F77-4A36-A180-B36F17F720D5}" type="presOf" srcId="{1E1BD5C7-7E98-4E9C-980A-6231C710F86D}" destId="{4AE355A7-3A54-47B1-8CB5-F35120F77B1B}" srcOrd="0" destOrd="0" presId="urn:microsoft.com/office/officeart/2016/7/layout/HorizontalActionList"/>
    <dgm:cxn modelId="{AF69E275-02FB-46F5-9E6E-D6D4E436DE7F}" srcId="{57B30C7E-2C98-474C-972A-4A9F013596F6}" destId="{57DDCC55-282D-4A55-93A6-56B12C8284D8}" srcOrd="1" destOrd="0" parTransId="{923A5DC2-06E9-4F20-BCFA-0F2E01B441EA}" sibTransId="{5F0117F2-D19D-44F8-A874-B760EF6DF7D4}"/>
    <dgm:cxn modelId="{E6E94786-140A-4645-ACBD-B11A56308E02}" srcId="{CEA68BC1-0214-475A-AAEB-F2C106BEDF3D}" destId="{6E78410F-604C-43A6-A991-1F6A0685C76E}" srcOrd="0" destOrd="0" parTransId="{B87758DC-95B9-415D-8FA2-3A592F03EEB6}" sibTransId="{81ADE71D-3BBC-45B9-8FE7-89C53F21FB8E}"/>
    <dgm:cxn modelId="{77938B8A-5AD8-4A5E-A030-55E04EAC32E6}" type="presOf" srcId="{6E78410F-604C-43A6-A991-1F6A0685C76E}" destId="{910C52EF-D1F5-4581-A150-24B263AF9343}" srcOrd="0" destOrd="0" presId="urn:microsoft.com/office/officeart/2016/7/layout/HorizontalActionList"/>
    <dgm:cxn modelId="{E440549C-0098-4200-80A6-FF88137F160F}" type="presOf" srcId="{0DD8915E-DC14-41D6-9BB5-F49E1C265163}" destId="{917788B4-4702-452B-A9BF-BD370AC7C91D}" srcOrd="0" destOrd="0" presId="urn:microsoft.com/office/officeart/2016/7/layout/HorizontalActionList"/>
    <dgm:cxn modelId="{B33405B2-B51D-4E21-BC61-F0A17B517544}" type="presOf" srcId="{A0B60079-4AAF-49AC-8F08-8A2DFAEE29DB}" destId="{C0A30CE6-D937-498A-8D1C-AB49CDB4AE52}" srcOrd="0" destOrd="0" presId="urn:microsoft.com/office/officeart/2016/7/layout/HorizontalActionList"/>
    <dgm:cxn modelId="{D6AF6FC0-4B56-4246-AC09-69D41F1CFC6B}" srcId="{57B30C7E-2C98-474C-972A-4A9F013596F6}" destId="{B45FF3C1-5A75-4E4C-B2B6-84B0FAC421C2}" srcOrd="0" destOrd="0" parTransId="{34A81C80-FF70-48EA-B442-BDB1EF403754}" sibTransId="{5B9815BA-8A8F-4251-B182-AD39A4FE26DD}"/>
    <dgm:cxn modelId="{68C746C8-501D-4A4C-921E-FBEC4A0B5BCA}" srcId="{57B30C7E-2C98-474C-972A-4A9F013596F6}" destId="{5C17B887-DFBF-42D6-A64E-D0BA396E5323}" srcOrd="2" destOrd="0" parTransId="{5040FFCE-2B45-4664-92B8-F2F8EC278A39}" sibTransId="{2DE5C504-4ABA-46B3-AAC8-8AE5034555C2}"/>
    <dgm:cxn modelId="{B4983ACB-8E8C-4A2A-9B18-8617D7E17A77}" type="presOf" srcId="{838BD54C-88AD-40D7-AF5F-AB65EB0898A5}" destId="{D49AD3F7-B2B6-4709-A43B-C22DEB981B39}" srcOrd="0" destOrd="0" presId="urn:microsoft.com/office/officeart/2016/7/layout/HorizontalActionList"/>
    <dgm:cxn modelId="{9AF54BDB-DAB3-4B24-A529-369FFC39451F}" type="presOf" srcId="{0A954AA6-C6B0-4271-8792-CCCE30CE7D69}" destId="{6B33ABE5-CEF1-4B39-82C3-F1FC644C0A8F}" srcOrd="0" destOrd="0" presId="urn:microsoft.com/office/officeart/2016/7/layout/HorizontalActionList"/>
    <dgm:cxn modelId="{8654B7E2-C2C8-4EA4-AEFD-6E834CF4C2D9}" type="presOf" srcId="{5C17B887-DFBF-42D6-A64E-D0BA396E5323}" destId="{8382FB71-379A-4A42-BEC2-AAF439B565D5}" srcOrd="0" destOrd="2" presId="urn:microsoft.com/office/officeart/2016/7/layout/HorizontalActionList"/>
    <dgm:cxn modelId="{E3F2F5EC-16B1-4C58-9182-F30E78C8D17D}" type="presOf" srcId="{CEA68BC1-0214-475A-AAEB-F2C106BEDF3D}" destId="{80A1A6DF-0273-4C9F-A1CF-A320F9DB6FD1}" srcOrd="0" destOrd="0" presId="urn:microsoft.com/office/officeart/2016/7/layout/HorizontalActionList"/>
    <dgm:cxn modelId="{2BE4A8F2-6E6E-4220-8D97-875836356085}" type="presOf" srcId="{6E291308-4290-464D-8000-E2D8375B617D}" destId="{910C52EF-D1F5-4581-A150-24B263AF9343}" srcOrd="0" destOrd="1" presId="urn:microsoft.com/office/officeart/2016/7/layout/HorizontalActionList"/>
    <dgm:cxn modelId="{D9FCADF2-B5D8-4B4C-9FE7-68A7DBD9AF4E}" srcId="{CEA68BC1-0214-475A-AAEB-F2C106BEDF3D}" destId="{6E291308-4290-464D-8000-E2D8375B617D}" srcOrd="1" destOrd="0" parTransId="{92396781-735C-4364-BDFB-FA2BD5DA12FF}" sibTransId="{627D3DD7-A8EB-4541-B0AE-8B2DDAC4D8EB}"/>
    <dgm:cxn modelId="{122438FB-0EB1-4DC7-B97A-C5EDE3236321}" srcId="{0A954AA6-C6B0-4271-8792-CCCE30CE7D69}" destId="{838BD54C-88AD-40D7-AF5F-AB65EB0898A5}" srcOrd="0" destOrd="0" parTransId="{FD106F30-FED7-4A4D-9063-A51FC1861B8D}" sibTransId="{C5AC6457-3C00-4583-9061-8DA5017D63FF}"/>
    <dgm:cxn modelId="{33ECD332-58AF-4E88-A500-D1240A9110AD}" type="presParOf" srcId="{917788B4-4702-452B-A9BF-BD370AC7C91D}" destId="{54C7622E-B3EE-4BFC-B751-4B261C400F01}" srcOrd="0" destOrd="0" presId="urn:microsoft.com/office/officeart/2016/7/layout/HorizontalActionList"/>
    <dgm:cxn modelId="{235818C5-3573-4908-AEE0-3A7896555462}" type="presParOf" srcId="{54C7622E-B3EE-4BFC-B751-4B261C400F01}" destId="{80A1A6DF-0273-4C9F-A1CF-A320F9DB6FD1}" srcOrd="0" destOrd="0" presId="urn:microsoft.com/office/officeart/2016/7/layout/HorizontalActionList"/>
    <dgm:cxn modelId="{33438145-C485-436C-AD90-2BC58FD45BD2}" type="presParOf" srcId="{54C7622E-B3EE-4BFC-B751-4B261C400F01}" destId="{910C52EF-D1F5-4581-A150-24B263AF9343}" srcOrd="1" destOrd="0" presId="urn:microsoft.com/office/officeart/2016/7/layout/HorizontalActionList"/>
    <dgm:cxn modelId="{0EA76779-6AA3-4942-8892-7B9CDEB74548}" type="presParOf" srcId="{917788B4-4702-452B-A9BF-BD370AC7C91D}" destId="{06DEF15E-2A95-4424-9CA3-93FFF5A22F97}" srcOrd="1" destOrd="0" presId="urn:microsoft.com/office/officeart/2016/7/layout/HorizontalActionList"/>
    <dgm:cxn modelId="{57A61824-4682-4CED-A1C9-A568972EE94D}" type="presParOf" srcId="{917788B4-4702-452B-A9BF-BD370AC7C91D}" destId="{0D1CB9BF-C612-4FA5-A8ED-CBAA77D93857}" srcOrd="2" destOrd="0" presId="urn:microsoft.com/office/officeart/2016/7/layout/HorizontalActionList"/>
    <dgm:cxn modelId="{7A2FA531-FB20-457D-BFF0-44C485415D15}" type="presParOf" srcId="{0D1CB9BF-C612-4FA5-A8ED-CBAA77D93857}" destId="{1F484571-9C36-4EBC-94E8-740ECF59A9E8}" srcOrd="0" destOrd="0" presId="urn:microsoft.com/office/officeart/2016/7/layout/HorizontalActionList"/>
    <dgm:cxn modelId="{9BCEDA81-6667-4C17-AFA8-2C42082BF207}" type="presParOf" srcId="{0D1CB9BF-C612-4FA5-A8ED-CBAA77D93857}" destId="{8382FB71-379A-4A42-BEC2-AAF439B565D5}" srcOrd="1" destOrd="0" presId="urn:microsoft.com/office/officeart/2016/7/layout/HorizontalActionList"/>
    <dgm:cxn modelId="{5A057344-D843-4EDB-84B0-60D5D1347B9F}" type="presParOf" srcId="{917788B4-4702-452B-A9BF-BD370AC7C91D}" destId="{CEAD898F-DA15-46A5-A07C-10D30E78B5E8}" srcOrd="3" destOrd="0" presId="urn:microsoft.com/office/officeart/2016/7/layout/HorizontalActionList"/>
    <dgm:cxn modelId="{8508FC8E-9136-4A97-9AA3-FFDDDB3B40AE}" type="presParOf" srcId="{917788B4-4702-452B-A9BF-BD370AC7C91D}" destId="{BEA164EE-1450-4AEB-9527-4E22FBF3C1A8}" srcOrd="4" destOrd="0" presId="urn:microsoft.com/office/officeart/2016/7/layout/HorizontalActionList"/>
    <dgm:cxn modelId="{657D2BC0-01E3-4AB6-A185-AF8A8BDB41EA}" type="presParOf" srcId="{BEA164EE-1450-4AEB-9527-4E22FBF3C1A8}" destId="{6B33ABE5-CEF1-4B39-82C3-F1FC644C0A8F}" srcOrd="0" destOrd="0" presId="urn:microsoft.com/office/officeart/2016/7/layout/HorizontalActionList"/>
    <dgm:cxn modelId="{D58411C6-0DF5-4662-9901-DA23240E83B9}" type="presParOf" srcId="{BEA164EE-1450-4AEB-9527-4E22FBF3C1A8}" destId="{D49AD3F7-B2B6-4709-A43B-C22DEB981B39}" srcOrd="1" destOrd="0" presId="urn:microsoft.com/office/officeart/2016/7/layout/HorizontalActionList"/>
    <dgm:cxn modelId="{3F6A4F5F-E2A5-4931-86E6-12BB70DD5E96}" type="presParOf" srcId="{917788B4-4702-452B-A9BF-BD370AC7C91D}" destId="{C83CA8A9-5873-4873-B14F-2F0E7FB2ABCC}" srcOrd="5" destOrd="0" presId="urn:microsoft.com/office/officeart/2016/7/layout/HorizontalActionList"/>
    <dgm:cxn modelId="{4C32C92D-DDF9-49A1-AF89-0235CF9C71B7}" type="presParOf" srcId="{917788B4-4702-452B-A9BF-BD370AC7C91D}" destId="{952DF76F-9AB8-4BB6-B004-372FA36D16E3}" srcOrd="6" destOrd="0" presId="urn:microsoft.com/office/officeart/2016/7/layout/HorizontalActionList"/>
    <dgm:cxn modelId="{57417539-B51B-4234-AEE5-F533ECC107BB}" type="presParOf" srcId="{952DF76F-9AB8-4BB6-B004-372FA36D16E3}" destId="{4AE355A7-3A54-47B1-8CB5-F35120F77B1B}" srcOrd="0" destOrd="0" presId="urn:microsoft.com/office/officeart/2016/7/layout/HorizontalActionList"/>
    <dgm:cxn modelId="{17742994-33B7-461E-8138-938D77B15D79}" type="presParOf" srcId="{952DF76F-9AB8-4BB6-B004-372FA36D16E3}" destId="{C0A30CE6-D937-498A-8D1C-AB49CDB4AE52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1A6DF-0273-4C9F-A1CF-A320F9DB6FD1}">
      <dsp:nvSpPr>
        <dsp:cNvPr id="0" name=""/>
        <dsp:cNvSpPr/>
      </dsp:nvSpPr>
      <dsp:spPr>
        <a:xfrm>
          <a:off x="9047" y="160186"/>
          <a:ext cx="2416798" cy="7250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81" tIns="190981" rIns="190981" bIns="190981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noProof="0" dirty="0">
              <a:latin typeface="+mj-lt"/>
            </a:rPr>
            <a:t>Apprentices</a:t>
          </a:r>
        </a:p>
      </dsp:txBody>
      <dsp:txXfrm>
        <a:off x="9047" y="160186"/>
        <a:ext cx="2416798" cy="725039"/>
      </dsp:txXfrm>
    </dsp:sp>
    <dsp:sp modelId="{910C52EF-D1F5-4581-A150-24B263AF9343}">
      <dsp:nvSpPr>
        <dsp:cNvPr id="0" name=""/>
        <dsp:cNvSpPr/>
      </dsp:nvSpPr>
      <dsp:spPr>
        <a:xfrm>
          <a:off x="9047" y="885225"/>
          <a:ext cx="2416798" cy="249741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£19,000</a:t>
          </a:r>
          <a:endParaRPr lang="en-GB" sz="1800" kern="1200" noProof="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£19,000</a:t>
          </a:r>
        </a:p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0" i="0" kern="1200" noProof="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9047" y="885225"/>
        <a:ext cx="2416798" cy="2497415"/>
      </dsp:txXfrm>
    </dsp:sp>
    <dsp:sp modelId="{1F484571-9C36-4EBC-94E8-740ECF59A9E8}">
      <dsp:nvSpPr>
        <dsp:cNvPr id="0" name=""/>
        <dsp:cNvSpPr/>
      </dsp:nvSpPr>
      <dsp:spPr>
        <a:xfrm>
          <a:off x="2533740" y="160186"/>
          <a:ext cx="2416798" cy="725039"/>
        </a:xfrm>
        <a:prstGeom prst="rect">
          <a:avLst/>
        </a:prstGeom>
        <a:solidFill>
          <a:schemeClr val="accent2">
            <a:hueOff val="625344"/>
            <a:satOff val="11393"/>
            <a:lumOff val="2484"/>
            <a:alphaOff val="0"/>
          </a:schemeClr>
        </a:solidFill>
        <a:ln w="12700" cap="flat" cmpd="sng" algn="ctr">
          <a:solidFill>
            <a:schemeClr val="accent2">
              <a:hueOff val="625344"/>
              <a:satOff val="11393"/>
              <a:lumOff val="24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81" tIns="190981" rIns="190981" bIns="190981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noProof="0" dirty="0">
              <a:latin typeface="+mj-lt"/>
              <a:ea typeface="Calibri" charset="0"/>
              <a:cs typeface="Calibri" charset="0"/>
            </a:rPr>
            <a:t>Core Team</a:t>
          </a:r>
        </a:p>
      </dsp:txBody>
      <dsp:txXfrm>
        <a:off x="2533740" y="160186"/>
        <a:ext cx="2416798" cy="725039"/>
      </dsp:txXfrm>
    </dsp:sp>
    <dsp:sp modelId="{8382FB71-379A-4A42-BEC2-AAF439B565D5}">
      <dsp:nvSpPr>
        <dsp:cNvPr id="0" name=""/>
        <dsp:cNvSpPr/>
      </dsp:nvSpPr>
      <dsp:spPr>
        <a:xfrm>
          <a:off x="2533740" y="885225"/>
          <a:ext cx="2416798" cy="2497415"/>
        </a:xfrm>
        <a:prstGeom prst="rect">
          <a:avLst/>
        </a:prstGeom>
        <a:solidFill>
          <a:schemeClr val="accent2">
            <a:tint val="40000"/>
            <a:alpha val="90000"/>
            <a:hueOff val="932802"/>
            <a:satOff val="14134"/>
            <a:lumOff val="127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32802"/>
              <a:satOff val="14134"/>
              <a:lumOff val="1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£25,000</a:t>
          </a:r>
        </a:p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£25,000</a:t>
          </a:r>
          <a:endParaRPr lang="en-GB" sz="1800" kern="1200" noProof="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£28,000</a:t>
          </a:r>
        </a:p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£32,000</a:t>
          </a:r>
        </a:p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£33,000</a:t>
          </a:r>
        </a:p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noProof="0" dirty="0">
            <a:latin typeface="Calibri" charset="0"/>
            <a:ea typeface="Calibri" charset="0"/>
            <a:cs typeface="Calibri" charset="0"/>
          </a:endParaRPr>
        </a:p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noProof="0" dirty="0">
            <a:latin typeface="Calibri" charset="0"/>
            <a:ea typeface="Calibri" charset="0"/>
            <a:cs typeface="Calibri" charset="0"/>
          </a:endParaRPr>
        </a:p>
      </dsp:txBody>
      <dsp:txXfrm>
        <a:off x="2533740" y="885225"/>
        <a:ext cx="2416798" cy="2497415"/>
      </dsp:txXfrm>
    </dsp:sp>
    <dsp:sp modelId="{6B33ABE5-CEF1-4B39-82C3-F1FC644C0A8F}">
      <dsp:nvSpPr>
        <dsp:cNvPr id="0" name=""/>
        <dsp:cNvSpPr/>
      </dsp:nvSpPr>
      <dsp:spPr>
        <a:xfrm>
          <a:off x="5058433" y="160186"/>
          <a:ext cx="2416798" cy="725039"/>
        </a:xfrm>
        <a:prstGeom prst="rect">
          <a:avLst/>
        </a:prstGeom>
        <a:solidFill>
          <a:schemeClr val="accent2">
            <a:hueOff val="1250687"/>
            <a:satOff val="22787"/>
            <a:lumOff val="4968"/>
            <a:alphaOff val="0"/>
          </a:schemeClr>
        </a:solidFill>
        <a:ln w="12700" cap="flat" cmpd="sng" algn="ctr">
          <a:solidFill>
            <a:schemeClr val="accent2">
              <a:hueOff val="1250687"/>
              <a:satOff val="22787"/>
              <a:lumOff val="49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81" tIns="190981" rIns="190981" bIns="190981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noProof="0" dirty="0">
              <a:latin typeface="+mj-lt"/>
              <a:ea typeface="Calibri" charset="0"/>
              <a:cs typeface="Calibri" charset="0"/>
            </a:rPr>
            <a:t>Managers</a:t>
          </a:r>
          <a:endParaRPr lang="en-GB" sz="2100" b="1" kern="1200" noProof="0" dirty="0">
            <a:latin typeface="+mj-lt"/>
            <a:ea typeface="Calibri" charset="0"/>
            <a:cs typeface="Calibri" charset="0"/>
          </a:endParaRPr>
        </a:p>
      </dsp:txBody>
      <dsp:txXfrm>
        <a:off x="5058433" y="160186"/>
        <a:ext cx="2416798" cy="725039"/>
      </dsp:txXfrm>
    </dsp:sp>
    <dsp:sp modelId="{D49AD3F7-B2B6-4709-A43B-C22DEB981B39}">
      <dsp:nvSpPr>
        <dsp:cNvPr id="0" name=""/>
        <dsp:cNvSpPr/>
      </dsp:nvSpPr>
      <dsp:spPr>
        <a:xfrm>
          <a:off x="5058433" y="885225"/>
          <a:ext cx="2416798" cy="2497415"/>
        </a:xfrm>
        <a:prstGeom prst="rect">
          <a:avLst/>
        </a:prstGeom>
        <a:solidFill>
          <a:schemeClr val="accent2">
            <a:tint val="40000"/>
            <a:alpha val="90000"/>
            <a:hueOff val="1865605"/>
            <a:satOff val="28268"/>
            <a:lumOff val="254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865605"/>
              <a:satOff val="28268"/>
              <a:lumOff val="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£45,000</a:t>
          </a:r>
        </a:p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£49,995</a:t>
          </a:r>
        </a:p>
      </dsp:txBody>
      <dsp:txXfrm>
        <a:off x="5058433" y="885225"/>
        <a:ext cx="2416798" cy="2497415"/>
      </dsp:txXfrm>
    </dsp:sp>
    <dsp:sp modelId="{4AE355A7-3A54-47B1-8CB5-F35120F77B1B}">
      <dsp:nvSpPr>
        <dsp:cNvPr id="0" name=""/>
        <dsp:cNvSpPr/>
      </dsp:nvSpPr>
      <dsp:spPr>
        <a:xfrm>
          <a:off x="7583126" y="160186"/>
          <a:ext cx="2416798" cy="725039"/>
        </a:xfrm>
        <a:prstGeom prst="rect">
          <a:avLst/>
        </a:prstGeom>
        <a:solidFill>
          <a:schemeClr val="accent2">
            <a:hueOff val="1876031"/>
            <a:satOff val="34180"/>
            <a:lumOff val="7452"/>
            <a:alphaOff val="0"/>
          </a:schemeClr>
        </a:solidFill>
        <a:ln w="12700" cap="flat" cmpd="sng" algn="ctr">
          <a:solidFill>
            <a:schemeClr val="accent2">
              <a:hueOff val="1876031"/>
              <a:satOff val="34180"/>
              <a:lumOff val="74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81" tIns="190981" rIns="190981" bIns="190981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noProof="0" dirty="0">
              <a:latin typeface="+mj-lt"/>
              <a:ea typeface="Calibri" charset="0"/>
              <a:cs typeface="Calibri" charset="0"/>
            </a:rPr>
            <a:t>Owner</a:t>
          </a:r>
        </a:p>
      </dsp:txBody>
      <dsp:txXfrm>
        <a:off x="7583126" y="160186"/>
        <a:ext cx="2416798" cy="725039"/>
      </dsp:txXfrm>
    </dsp:sp>
    <dsp:sp modelId="{C0A30CE6-D937-498A-8D1C-AB49CDB4AE52}">
      <dsp:nvSpPr>
        <dsp:cNvPr id="0" name=""/>
        <dsp:cNvSpPr/>
      </dsp:nvSpPr>
      <dsp:spPr>
        <a:xfrm>
          <a:off x="7583126" y="885225"/>
          <a:ext cx="2416798" cy="2497415"/>
        </a:xfrm>
        <a:prstGeom prst="rect">
          <a:avLst/>
        </a:prstGeom>
        <a:solidFill>
          <a:schemeClr val="accent2">
            <a:tint val="40000"/>
            <a:alpha val="90000"/>
            <a:hueOff val="2798407"/>
            <a:satOff val="42402"/>
            <a:lumOff val="382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798407"/>
              <a:satOff val="42402"/>
              <a:lumOff val="3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noProof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£198,000</a:t>
          </a:r>
          <a:endParaRPr lang="en-GB" sz="1800" kern="1200" noProof="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7583126" y="885225"/>
        <a:ext cx="2416798" cy="2497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B07DD3-8E0C-4A50-B5FE-ABD362AD454B}" type="datetime1">
              <a:rPr lang="en-GB" smtClean="0"/>
              <a:t>22/09/2023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DE7DFA-63CC-4ED7-B30E-ACF88B4B89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1:10:45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0 488,'0'0'2626,"0"53"-1986,-2-11 10123,-6 26-7561,-4 43-3913,9 529 1810,5-332-1166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1:10:46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4257,'0'0'10006,"0"32"-6765,-6 737 554,6-767-3793,1 0-1,-1 1 0,0-1 1,1 0-1,0 0 0,-1 0 1,1 0-1,0 1 0,0-1 1,0 0-1,1-1 1,-1 1-1,0 0 0,1 0 1,-1 0-1,1-1 0,0 1 1,-1-1-1,1 1 0,0-1 1,0 0-1,0 0 0,0 1 1,0-1-1,0-1 1,0 1-1,0 0 0,4 0 1,7 3 18,1-1 0,0-1 0,21 2 0,-21-3 6,390 19 299,-231-19-7844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1:10:47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3041,'0'0'10579,"6"38"-9228,1 1-981,4 31 617,5 105-1,-16-7 401,-1-82-973,3-1-1,15 96 1,-8-117-1839,-6-23-3314,-3-15-1261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1:10:48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4849,'0'0'8335,"2"-21"-5657,3 16-2457,0 0 0,1 0 0,-1 0-1,1 0 1,0 1 0,0 0 0,0 1 0,8-4 0,2-2 121,-8 4-195,8-5 197,0 1 0,29-12 0,-39 19-258,0 0-1,0 1 1,1-1-1,-1 1 1,0 0-1,1 1 1,-1-1-1,1 2 1,-1-1 0,0 0-1,13 4 1,-16-3-64,0 1 1,0 0 0,0-1-1,0 1 1,0 0-1,-1 1 1,1-1 0,-1 0-1,1 1 1,-1 0 0,0-1-1,0 1 1,0 0 0,0 0-1,-1 0 1,1 0-1,-1 0 1,2 7 0,18 70 276,-19-68-256,14 87 158,-5 0 1,-3 185-1,-9-272-145,0 0 0,-1 1-1,0-1 1,-1 0 0,0 0 0,-1 0 0,0 0-1,-12 20 1,-7 8 189,-30 41-1,-8 13 37,46-69-155,1 1 0,2 0 0,1 1 0,-12 39 0,23-65-85,0 0 1,0 0-1,0 0 1,0 0-1,0 0 1,0 0-1,0 0 1,0 0-1,0 0 1,0 0-1,1 0 1,-1 0-1,0 0 1,1 0-1,-1 0 1,1 0-1,-1-1 1,1 1-1,-1 0 1,1 0-1,0 0 1,-1-1-1,1 1 1,0 0-1,-1-1 1,1 1-1,0 0 1,0-1-1,0 1 1,0-1-1,0 1 1,0-1-1,-1 0 1,1 1-1,0-1 1,0 0-1,2 1 1,49 2 256,-20-2-5,75 17-8,0 5 0,156 55 0,-253-75-410,-1 0-1,1 0 1,-1-1 0,1 0-1,18 1 1,-28-3 28,1 0 0,0-1 1,0 1-1,-1 0 0,1-1 0,0 1 1,-1-1-1,1 1 0,0-1 0,-1 1 1,1-1-1,-1 1 0,1-1 1,-1 0-1,1 1 0,-1-1 0,1 0 1,-1 1-1,0-1 0,1 0 0,-1 1 1,0-1-1,0 0 0,1 0 0,-1 1 1,0-1-1,0 0 0,0 0 0,0 0 1,0 1-1,0-2 0,0-34-3638,-1 25 1563,1-26-7218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CED090A-610C-4D83-921E-93394EF804D0}" type="datetime1">
              <a:rPr lang="en-GB" noProof="0" smtClean="0"/>
              <a:t>22/09/2023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8C5307-140F-447F-BCBA-BB92E3A2906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97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78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91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447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596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20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962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Mark the mean, mode and median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06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88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297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0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321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31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324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237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8C5307-140F-447F-BCBA-BB92E3A2906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72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04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03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5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24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59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task comes from the mighty Don Steward.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18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09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rtlCol="0"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rtlCol="0"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rtlCol="0"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sz="5400" noProof="0"/>
              <a:t>Click to edit Master title style</a:t>
            </a:r>
            <a:endParaRPr lang="en-GB" sz="5400" noProof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 noProof="0">
                <a:solidFill>
                  <a:schemeClr val="accent1"/>
                </a:solidFill>
              </a:rPr>
              <a:t>Click to edit Master subtitle style</a:t>
            </a:r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244D815C-8BF3-4ECF-A945-A2A7C2983AF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>
                <a:solidFill>
                  <a:srgbClr val="FFFFFF"/>
                </a:solidFill>
              </a:rPr>
              <a:t>Click to edit Master title style</a:t>
            </a:r>
            <a:endParaRPr lang="en-GB" noProof="0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 rtl="0"/>
            <a:r>
              <a:rPr lang="en-GB" noProof="0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 rtlCol="0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>
                <a:solidFill>
                  <a:srgbClr val="FFFFFF"/>
                </a:solidFill>
              </a:rPr>
              <a:t>Click to edit Master title style</a:t>
            </a:r>
            <a:endParaRPr lang="en-GB" noProof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rtlCol="0"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sz="6000" noProof="0"/>
              <a:t>Click to edit Master title style</a:t>
            </a:r>
            <a:endParaRPr lang="en-GB" sz="6000" noProof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 rtlCol="0"/>
          <a:lstStyle>
            <a:lvl1pPr marL="0" indent="0" algn="l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2722F022-211C-4882-844C-086FEA6806AA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 rtlCol="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 rtl="0"/>
            <a:r>
              <a:rPr lang="en-US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GB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rtlCol="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 rtl="0"/>
            <a:r>
              <a:rPr lang="en-US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GB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CD6D940D-6D44-4DF9-9322-B4B11F7EDCD0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nsteward.blogspot.com/2013/01/central-tendency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first.bfwpub.com/stats_applet/stats_applet_6_meanmed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dinglab.huostravelblog.com/math/dotplot-generator/index.ph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ublicdomainpictures.net/en/view-image.php?image=283258&amp;picture=hands-raised-u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ath.libretexts.org/Bookshelves/Arithmetic_and_Basic_Math/Book:_Basic_Math_(Illustrative_Mathematics_-_Grade_6)/08:_Data_Sets_and_Distributions/8.02:_New_Page/8.2.3:_Using_Dot_Plots_to_Answer_Statistical_Question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2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ublicdomainpictures.net/en/view-image.php?image=283258&amp;picture=hands-raised-u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18" y="4856204"/>
            <a:ext cx="6437555" cy="630195"/>
          </a:xfrm>
        </p:spPr>
        <p:txBody>
          <a:bodyPr rtlCol="0"/>
          <a:lstStyle/>
          <a:p>
            <a:pPr rtl="0"/>
            <a:r>
              <a:rPr lang="en-GB" dirty="0"/>
              <a:t>Bryn Jones</a:t>
            </a:r>
          </a:p>
        </p:txBody>
      </p:sp>
      <p:pic>
        <p:nvPicPr>
          <p:cNvPr id="5" name="Picture Placeholder 4" descr="A picture containing mountain, sky, outdoor, nature, sunrise ">
            <a:extLst>
              <a:ext uri="{FF2B5EF4-FFF2-40B4-BE49-F238E27FC236}">
                <a16:creationId xmlns:a16="http://schemas.microsoft.com/office/drawing/2014/main" id="{A33E67C0-6C95-48DB-97CC-8CE8D36C0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533" y="0"/>
            <a:ext cx="4082983" cy="6858000"/>
          </a:xfr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CDF4E83-7293-C7AD-9CAE-7A2DE2086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" y="6079970"/>
            <a:ext cx="355968" cy="333186"/>
          </a:xfrm>
          <a:prstGeom prst="rect">
            <a:avLst/>
          </a:prstGeom>
        </p:spPr>
      </p:pic>
      <p:sp>
        <p:nvSpPr>
          <p:cNvPr id="9" name="Subtitle 7">
            <a:extLst>
              <a:ext uri="{FF2B5EF4-FFF2-40B4-BE49-F238E27FC236}">
                <a16:creationId xmlns:a16="http://schemas.microsoft.com/office/drawing/2014/main" id="{2462FB74-930B-A17A-8A7D-B8B356F17FF2}"/>
              </a:ext>
            </a:extLst>
          </p:cNvPr>
          <p:cNvSpPr txBox="1">
            <a:spLocks/>
          </p:cNvSpPr>
          <p:nvPr/>
        </p:nvSpPr>
        <p:spPr>
          <a:xfrm>
            <a:off x="1048580" y="5848864"/>
            <a:ext cx="6437555" cy="6301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@brynspiration</a:t>
            </a:r>
          </a:p>
        </p:txBody>
      </p:sp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330F6403-11BB-440A-81D1-11DAFA7A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59" y="194783"/>
            <a:ext cx="10022841" cy="760892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Business - Salaries</a:t>
            </a: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76386ECC-44D1-4D37-AF78-36503EACC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619143130"/>
              </p:ext>
            </p:extLst>
          </p:nvPr>
        </p:nvGraphicFramePr>
        <p:xfrm>
          <a:off x="1050325" y="1276308"/>
          <a:ext cx="10008972" cy="3542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3C4C9-9778-4A59-9001-6EC6F523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en-GB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lvl="0" rtl="0"/>
              <a:t>10</a:t>
            </a:fld>
            <a:endParaRPr lang="en-GB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88AA9-1BFC-EBAA-218A-959FBD9CF345}"/>
              </a:ext>
            </a:extLst>
          </p:cNvPr>
          <p:cNvSpPr txBox="1"/>
          <p:nvPr/>
        </p:nvSpPr>
        <p:spPr>
          <a:xfrm>
            <a:off x="1013255" y="5103341"/>
            <a:ext cx="1003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Join our team! Our average salary is £47,000.</a:t>
            </a:r>
          </a:p>
        </p:txBody>
      </p:sp>
      <p:sp>
        <p:nvSpPr>
          <p:cNvPr id="6" name="Footer Placeholder 19">
            <a:extLst>
              <a:ext uri="{FF2B5EF4-FFF2-40B4-BE49-F238E27FC236}">
                <a16:creationId xmlns:a16="http://schemas.microsoft.com/office/drawing/2014/main" id="{C209FECC-A2D8-1B6A-43D0-AAF5543E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D14F5CDE-6F6B-8142-8ADE-7BFDBDC92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97314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rtlCol="0"/>
          <a:lstStyle/>
          <a:p>
            <a:pPr rtl="0"/>
            <a:r>
              <a:rPr lang="en-GB" dirty="0"/>
              <a:t>Task 2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EAC0465-1751-47C8-9200-CF24EEB5E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 rtlCol="0"/>
          <a:lstStyle/>
          <a:p>
            <a:pPr rtl="0"/>
            <a:r>
              <a:rPr lang="en-GB" dirty="0"/>
              <a:t>Which Average?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722F022-211C-4882-844C-086FEA6806AA}" type="slidenum">
              <a:rPr lang="en-GB" smtClean="0"/>
              <a:pPr lvl="0" rtl="0"/>
              <a:t>11</a:t>
            </a:fld>
            <a:endParaRPr lang="en-GB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146406E7-A344-5046-9319-151333F4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8" name="Date Placeholder 18">
            <a:extLst>
              <a:ext uri="{FF2B5EF4-FFF2-40B4-BE49-F238E27FC236}">
                <a16:creationId xmlns:a16="http://schemas.microsoft.com/office/drawing/2014/main" id="{9EA05B56-68CA-AA0E-7B10-FFAF1A20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74A37E-8128-1226-7E45-752A6C9D2DE3}"/>
              </a:ext>
            </a:extLst>
          </p:cNvPr>
          <p:cNvSpPr/>
          <p:nvPr/>
        </p:nvSpPr>
        <p:spPr>
          <a:xfrm>
            <a:off x="7105135" y="4534930"/>
            <a:ext cx="5086865" cy="23230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1BB1FFE8-8448-C293-516D-344C122D14A2}"/>
              </a:ext>
            </a:extLst>
          </p:cNvPr>
          <p:cNvSpPr/>
          <p:nvPr/>
        </p:nvSpPr>
        <p:spPr>
          <a:xfrm>
            <a:off x="8896865" y="1210962"/>
            <a:ext cx="1692876" cy="1692876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1AF85-B5EE-C44C-1084-05B57E16B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7D93E-2D3F-7DB2-1B15-C695C95D1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41" y="4783489"/>
            <a:ext cx="6416436" cy="19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55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More or Less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800B7A-B486-4409-9EDD-0A7B9628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12</a:t>
            </a:fld>
            <a:endParaRPr lang="en-GB"/>
          </a:p>
        </p:txBody>
      </p:sp>
      <p:sp>
        <p:nvSpPr>
          <p:cNvPr id="3" name="Footer Placeholder 19">
            <a:extLst>
              <a:ext uri="{FF2B5EF4-FFF2-40B4-BE49-F238E27FC236}">
                <a16:creationId xmlns:a16="http://schemas.microsoft.com/office/drawing/2014/main" id="{BF6F504D-6526-07F7-7DBE-7430BD7D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4" name="Date Placeholder 18">
            <a:extLst>
              <a:ext uri="{FF2B5EF4-FFF2-40B4-BE49-F238E27FC236}">
                <a16:creationId xmlns:a16="http://schemas.microsoft.com/office/drawing/2014/main" id="{748022E0-F83F-8BC2-2433-95CB24A2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pic>
        <p:nvPicPr>
          <p:cNvPr id="17" name="ssstwitter.com_1695235378235">
            <a:hlinkClick r:id="" action="ppaction://media"/>
            <a:extLst>
              <a:ext uri="{FF2B5EF4-FFF2-40B4-BE49-F238E27FC236}">
                <a16:creationId xmlns:a16="http://schemas.microsoft.com/office/drawing/2014/main" id="{0C4A61C2-5034-7ABB-3787-C2961BABD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330" y="1488989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More or Less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A6601B-A3E2-47A2-B731-4FE03C43E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9243" y="1764139"/>
            <a:ext cx="4756714" cy="597604"/>
          </a:xfrm>
        </p:spPr>
        <p:txBody>
          <a:bodyPr rtlCol="0"/>
          <a:lstStyle/>
          <a:p>
            <a:pPr rtl="0"/>
            <a:r>
              <a:rPr lang="en-GB" dirty="0"/>
              <a:t>Questions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BAEE544-8FB3-4E56-91A9-A6964539D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9243" y="2374900"/>
            <a:ext cx="4756714" cy="3365500"/>
          </a:xfrm>
        </p:spPr>
        <p:txBody>
          <a:bodyPr rtlCol="0">
            <a:normAutofit fontScale="92500"/>
          </a:bodyPr>
          <a:lstStyle/>
          <a:p>
            <a:pPr rtl="0"/>
            <a:r>
              <a:rPr lang="en-GB" sz="2400" dirty="0"/>
              <a:t>Initially, the clip says "the mean average waiting time has always been longer than the median".</a:t>
            </a:r>
          </a:p>
          <a:p>
            <a:pPr marL="0" indent="0" rtl="0">
              <a:buNone/>
            </a:pPr>
            <a:endParaRPr lang="en-GB" sz="2400" dirty="0"/>
          </a:p>
          <a:p>
            <a:pPr rtl="0"/>
            <a:r>
              <a:rPr lang="en-GB" sz="2400" dirty="0"/>
              <a:t>Why might that be?</a:t>
            </a:r>
          </a:p>
          <a:p>
            <a:pPr rtl="0"/>
            <a:endParaRPr lang="en-GB" sz="2400" dirty="0"/>
          </a:p>
          <a:p>
            <a:pPr rtl="0"/>
            <a:r>
              <a:rPr lang="en-GB" sz="2400" dirty="0"/>
              <a:t>Sketch a </a:t>
            </a:r>
            <a:r>
              <a:rPr lang="en-GB" sz="2400" dirty="0" err="1"/>
              <a:t>dotplot</a:t>
            </a:r>
            <a:r>
              <a:rPr lang="en-GB" sz="2400" dirty="0"/>
              <a:t>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800B7A-B486-4409-9EDD-0A7B9628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13</a:t>
            </a:fld>
            <a:endParaRPr lang="en-GB"/>
          </a:p>
        </p:txBody>
      </p:sp>
      <p:sp>
        <p:nvSpPr>
          <p:cNvPr id="3" name="Footer Placeholder 19">
            <a:extLst>
              <a:ext uri="{FF2B5EF4-FFF2-40B4-BE49-F238E27FC236}">
                <a16:creationId xmlns:a16="http://schemas.microsoft.com/office/drawing/2014/main" id="{BF6F504D-6526-07F7-7DBE-7430BD7D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4" name="Date Placeholder 18">
            <a:extLst>
              <a:ext uri="{FF2B5EF4-FFF2-40B4-BE49-F238E27FC236}">
                <a16:creationId xmlns:a16="http://schemas.microsoft.com/office/drawing/2014/main" id="{748022E0-F83F-8BC2-2433-95CB24A2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46D45F51-EA92-5BB2-C0DE-F93E2CC645F5}"/>
              </a:ext>
            </a:extLst>
          </p:cNvPr>
          <p:cNvSpPr txBox="1">
            <a:spLocks/>
          </p:cNvSpPr>
          <p:nvPr/>
        </p:nvSpPr>
        <p:spPr>
          <a:xfrm>
            <a:off x="6959253" y="2391376"/>
            <a:ext cx="4756714" cy="336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Which average is the more appropriate to quote?</a:t>
            </a:r>
          </a:p>
        </p:txBody>
      </p:sp>
    </p:spTree>
    <p:extLst>
      <p:ext uri="{BB962C8B-B14F-4D97-AF65-F5344CB8AC3E}">
        <p14:creationId xmlns:p14="http://schemas.microsoft.com/office/powerpoint/2010/main" val="1376035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E871-9622-100E-D391-B6E1F75A4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Histograms and Stem-and-Leaf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81A284-F32F-4822-4E77-1AD2E028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ooter Placeholder 19">
            <a:extLst>
              <a:ext uri="{FF2B5EF4-FFF2-40B4-BE49-F238E27FC236}">
                <a16:creationId xmlns:a16="http://schemas.microsoft.com/office/drawing/2014/main" id="{A591833C-6FF1-6961-805D-B35F809B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3" name="Date Placeholder 18">
            <a:extLst>
              <a:ext uri="{FF2B5EF4-FFF2-40B4-BE49-F238E27FC236}">
                <a16:creationId xmlns:a16="http://schemas.microsoft.com/office/drawing/2014/main" id="{267BC514-79FA-8BD5-B1F7-3AC1D056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3C3F43-B4A1-5F3B-A333-4D702929A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26" y="1634824"/>
            <a:ext cx="5648325" cy="4181475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123CD384-FFD4-40E2-90C1-8116D0B50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681" y="2282415"/>
            <a:ext cx="3667637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rtlCol="0"/>
          <a:lstStyle/>
          <a:p>
            <a:pPr rtl="0"/>
            <a:r>
              <a:rPr lang="en-GB" dirty="0"/>
              <a:t>Task 3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EAC0465-1751-47C8-9200-CF24EEB5E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 rtlCol="0"/>
          <a:lstStyle/>
          <a:p>
            <a:pPr rtl="0"/>
            <a:r>
              <a:rPr lang="en-GB" dirty="0"/>
              <a:t>Histograms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722F022-211C-4882-844C-086FEA6806AA}" type="slidenum">
              <a:rPr lang="en-GB" smtClean="0"/>
              <a:pPr lvl="0" rtl="0"/>
              <a:t>15</a:t>
            </a:fld>
            <a:endParaRPr lang="en-GB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146406E7-A344-5046-9319-151333F4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8" name="Date Placeholder 18">
            <a:extLst>
              <a:ext uri="{FF2B5EF4-FFF2-40B4-BE49-F238E27FC236}">
                <a16:creationId xmlns:a16="http://schemas.microsoft.com/office/drawing/2014/main" id="{9EA05B56-68CA-AA0E-7B10-FFAF1A20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74A37E-8128-1226-7E45-752A6C9D2DE3}"/>
              </a:ext>
            </a:extLst>
          </p:cNvPr>
          <p:cNvSpPr/>
          <p:nvPr/>
        </p:nvSpPr>
        <p:spPr>
          <a:xfrm>
            <a:off x="7105135" y="4534930"/>
            <a:ext cx="5086865" cy="23230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1AF85-B5EE-C44C-1084-05B57E16B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3D039-CF21-38E2-A57C-8321724A1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485260"/>
            <a:ext cx="5010150" cy="3638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48DAD-CE17-85C5-82F5-C7E0F195C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9347"/>
            <a:ext cx="8311027" cy="275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3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Core Maths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16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5E7D7-97A8-75AB-CB6D-4DC4DF62A4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6391" y="357144"/>
            <a:ext cx="7047813" cy="5129256"/>
          </a:xfrm>
        </p:spPr>
        <p:txBody>
          <a:bodyPr>
            <a:normAutofit/>
          </a:bodyPr>
          <a:lstStyle/>
          <a:p>
            <a:r>
              <a:rPr lang="en-GB" sz="2800" dirty="0"/>
              <a:t>Be able to select and calculate appropriate measure of central tendency (OCR Spec)</a:t>
            </a:r>
          </a:p>
          <a:p>
            <a:r>
              <a:rPr lang="en-GB" sz="2800" dirty="0"/>
              <a:t>Interpret, analyse and compare the distributions of datasets… through appropriate measures of central tendency. (Edexcel spec)</a:t>
            </a:r>
          </a:p>
          <a:p>
            <a:r>
              <a:rPr lang="en-GB" sz="2800" dirty="0"/>
              <a:t>Calculating/identifying mean, median… and reaching conclusions based on these measures. (AQA spec)</a:t>
            </a:r>
          </a:p>
        </p:txBody>
      </p:sp>
    </p:spTree>
    <p:extLst>
      <p:ext uri="{BB962C8B-B14F-4D97-AF65-F5344CB8AC3E}">
        <p14:creationId xmlns:p14="http://schemas.microsoft.com/office/powerpoint/2010/main" val="407104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Core Maths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17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A7E690-D9EB-FD23-AD18-24F61A4E4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728" y="0"/>
            <a:ext cx="6277851" cy="6134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7F2F4-904F-62FE-D307-D248B099809C}"/>
              </a:ext>
            </a:extLst>
          </p:cNvPr>
          <p:cNvSpPr txBox="1"/>
          <p:nvPr/>
        </p:nvSpPr>
        <p:spPr>
          <a:xfrm>
            <a:off x="4148782" y="6211669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https://www.stem.org.uk/resources/elibrary/resource/76319/skew-histograms</a:t>
            </a:r>
          </a:p>
        </p:txBody>
      </p:sp>
    </p:spTree>
    <p:extLst>
      <p:ext uri="{BB962C8B-B14F-4D97-AF65-F5344CB8AC3E}">
        <p14:creationId xmlns:p14="http://schemas.microsoft.com/office/powerpoint/2010/main" val="3639512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Other Fun Tasks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716692"/>
            <a:ext cx="6599238" cy="5421141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en-GB" sz="3600" dirty="0">
                <a:hlinkClick r:id="rId3"/>
              </a:rPr>
              <a:t>Central Tendency by Don Steward</a:t>
            </a:r>
            <a:r>
              <a:rPr lang="en-GB" sz="3600" dirty="0"/>
              <a:t> (Students generate data- messy and gets to the question of “which average?”)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18</a:t>
            </a:fld>
            <a:endParaRPr lang="en-GB"/>
          </a:p>
        </p:txBody>
      </p:sp>
      <p:pic>
        <p:nvPicPr>
          <p:cNvPr id="3" name="Picture 2" descr="A flock of birds in the sky&#10;&#10;Description automatically generated">
            <a:extLst>
              <a:ext uri="{FF2B5EF4-FFF2-40B4-BE49-F238E27FC236}">
                <a16:creationId xmlns:a16="http://schemas.microsoft.com/office/drawing/2014/main" id="{EB535D68-25EB-296E-FE97-947F773CF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Other Fun Tasks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716692"/>
            <a:ext cx="6599238" cy="5421141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en-GB" sz="3600" dirty="0">
                <a:hlinkClick r:id="rId3"/>
              </a:rPr>
              <a:t>Interactive App</a:t>
            </a:r>
            <a:endParaRPr lang="en-GB" sz="3600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19</a:t>
            </a:fld>
            <a:endParaRPr lang="en-GB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221D420-53F1-175A-4D5E-B28A5B554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573" y="1754660"/>
            <a:ext cx="7592576" cy="44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Session Aims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716692"/>
            <a:ext cx="6599238" cy="5421141"/>
          </a:xfrm>
        </p:spPr>
        <p:txBody>
          <a:bodyPr rtlCol="0">
            <a:normAutofit fontScale="92500" lnSpcReduction="10000"/>
          </a:bodyPr>
          <a:lstStyle/>
          <a:p>
            <a:pPr rtl="0">
              <a:lnSpc>
                <a:spcPct val="150000"/>
              </a:lnSpc>
            </a:pPr>
            <a:r>
              <a:rPr lang="en-GB" sz="3600" dirty="0"/>
              <a:t>Why do we use averages?</a:t>
            </a:r>
          </a:p>
          <a:p>
            <a:pPr rtl="0">
              <a:lnSpc>
                <a:spcPct val="150000"/>
              </a:lnSpc>
            </a:pPr>
            <a:r>
              <a:rPr lang="en-GB" sz="3600" dirty="0"/>
              <a:t>Mean, mode, median… which should we use?</a:t>
            </a:r>
          </a:p>
          <a:p>
            <a:pPr rtl="0">
              <a:lnSpc>
                <a:spcPct val="150000"/>
              </a:lnSpc>
            </a:pPr>
            <a:r>
              <a:rPr lang="en-GB" sz="3600" dirty="0"/>
              <a:t>How do averages link to histograms?</a:t>
            </a:r>
          </a:p>
          <a:p>
            <a:pPr rtl="0">
              <a:lnSpc>
                <a:spcPct val="150000"/>
              </a:lnSpc>
            </a:pPr>
            <a:r>
              <a:rPr lang="en-GB" sz="3600" dirty="0"/>
              <a:t>What makes a good statistical task?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/>
              <a:t>2</a:t>
            </a:fld>
            <a:endParaRPr lang="en-GB"/>
          </a:p>
        </p:txBody>
      </p: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12B9FE0B-A306-CC56-3501-7D616729D1BE}"/>
              </a:ext>
            </a:extLst>
          </p:cNvPr>
          <p:cNvSpPr/>
          <p:nvPr/>
        </p:nvSpPr>
        <p:spPr>
          <a:xfrm>
            <a:off x="1853512" y="383058"/>
            <a:ext cx="9638271" cy="5535828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2863B-1586-40A3-A50F-C2C344DCC0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58497" y="2360141"/>
            <a:ext cx="3225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Stuff you can use!</a:t>
            </a:r>
          </a:p>
        </p:txBody>
      </p:sp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Other Fun Tasks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716692"/>
            <a:ext cx="6599238" cy="5421141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en-GB" sz="3600" dirty="0">
                <a:hlinkClick r:id="rId3"/>
              </a:rPr>
              <a:t>Dot plot generator</a:t>
            </a:r>
            <a:endParaRPr lang="en-GB" sz="3600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20</a:t>
            </a:fld>
            <a:endParaRPr lang="en-GB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01F09FD-5931-7F16-DD0C-E477177E0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113" y="2224216"/>
            <a:ext cx="8298887" cy="3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55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E871-9622-100E-D391-B6E1F75A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83" y="194783"/>
            <a:ext cx="9421177" cy="76949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Conkers – A Statistical Prompt</a:t>
            </a:r>
            <a:endParaRPr lang="en-GB"/>
          </a:p>
        </p:txBody>
      </p:sp>
      <p:pic>
        <p:nvPicPr>
          <p:cNvPr id="6" name="Picture 5" descr="A group of brown nuts on a wooden surface&#10;&#10;Description automatically generated">
            <a:extLst>
              <a:ext uri="{FF2B5EF4-FFF2-40B4-BE49-F238E27FC236}">
                <a16:creationId xmlns:a16="http://schemas.microsoft.com/office/drawing/2014/main" id="{4F721F6A-DA14-162B-3ECA-5BB988AA6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20" r="1" b="11978"/>
          <a:stretch/>
        </p:blipFill>
        <p:spPr>
          <a:xfrm>
            <a:off x="931863" y="1695450"/>
            <a:ext cx="10328275" cy="4314825"/>
          </a:xfrm>
          <a:prstGeom prst="rect">
            <a:avLst/>
          </a:prstGeom>
          <a:noFill/>
        </p:spPr>
      </p:pic>
      <p:sp>
        <p:nvSpPr>
          <p:cNvPr id="12" name="Footer Placeholder 19">
            <a:extLst>
              <a:ext uri="{FF2B5EF4-FFF2-40B4-BE49-F238E27FC236}">
                <a16:creationId xmlns:a16="http://schemas.microsoft.com/office/drawing/2014/main" id="{A591833C-6FF1-6961-805D-B35F809B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>
                <a:solidFill>
                  <a:prstClr val="black"/>
                </a:solidFill>
              </a:rPr>
              <a:t>Not Your Average Lesson</a:t>
            </a:r>
          </a:p>
        </p:txBody>
      </p:sp>
      <p:sp>
        <p:nvSpPr>
          <p:cNvPr id="13" name="Date Placeholder 18">
            <a:extLst>
              <a:ext uri="{FF2B5EF4-FFF2-40B4-BE49-F238E27FC236}">
                <a16:creationId xmlns:a16="http://schemas.microsoft.com/office/drawing/2014/main" id="{267BC514-79FA-8BD5-B1F7-3AC1D056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>
                <a:solidFill>
                  <a:prstClr val="black"/>
                </a:solidFill>
              </a:rPr>
              <a:t>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81A284-F32F-4822-4E77-1AD2E028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44803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Conkers – A Statistical Prompt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22</a:t>
            </a:fld>
            <a:endParaRPr lang="en-GB"/>
          </a:p>
        </p:txBody>
      </p:sp>
      <p:pic>
        <p:nvPicPr>
          <p:cNvPr id="6" name="Picture 5" descr="A group of chestnuts on a scale&#10;&#10;Description automatically generated">
            <a:extLst>
              <a:ext uri="{FF2B5EF4-FFF2-40B4-BE49-F238E27FC236}">
                <a16:creationId xmlns:a16="http://schemas.microsoft.com/office/drawing/2014/main" id="{DE87DBDB-959B-16B0-A5A1-1E888F5FA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70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25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Conkers – A Statistical Prompt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23</a:t>
            </a:fld>
            <a:endParaRPr lang="en-GB"/>
          </a:p>
        </p:txBody>
      </p:sp>
      <p:pic>
        <p:nvPicPr>
          <p:cNvPr id="3" name="Picture 2" descr="A group of chestnuts on a scale&#10;&#10;Description automatically generated">
            <a:extLst>
              <a:ext uri="{FF2B5EF4-FFF2-40B4-BE49-F238E27FC236}">
                <a16:creationId xmlns:a16="http://schemas.microsoft.com/office/drawing/2014/main" id="{502BA9E6-D687-C648-95C5-88FFE216C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8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5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Other Fun Tasks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2316" y="395416"/>
            <a:ext cx="6599238" cy="5421141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50000"/>
              </a:lnSpc>
              <a:buNone/>
            </a:pPr>
            <a:r>
              <a:rPr lang="en-GB" sz="3600" dirty="0"/>
              <a:t>Conkers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en-GB" sz="3600" dirty="0"/>
              <a:t>What questions can we ask?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en-GB" sz="3600" dirty="0"/>
              <a:t>What questions can we answer?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en-GB" sz="3600" dirty="0"/>
              <a:t>What questions can’t we answer?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061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83" y="194783"/>
            <a:ext cx="9421177" cy="76949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90000"/>
              </a:lnSpc>
            </a:pPr>
            <a:r>
              <a:rPr lang="en-GB"/>
              <a:t>Any Questions?</a:t>
            </a:r>
          </a:p>
        </p:txBody>
      </p:sp>
      <p:pic>
        <p:nvPicPr>
          <p:cNvPr id="13" name="Picture 12" descr="Several many hands in different colors&#10;&#10;Description automatically generated">
            <a:extLst>
              <a:ext uri="{FF2B5EF4-FFF2-40B4-BE49-F238E27FC236}">
                <a16:creationId xmlns:a16="http://schemas.microsoft.com/office/drawing/2014/main" id="{6F56F5A0-E6D2-F373-2454-C810D4FE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8589" r="1" b="18590"/>
          <a:stretch/>
        </p:blipFill>
        <p:spPr>
          <a:xfrm>
            <a:off x="931863" y="1695450"/>
            <a:ext cx="10328275" cy="4314825"/>
          </a:xfrm>
          <a:prstGeom prst="rect">
            <a:avLst/>
          </a:prstGeom>
          <a:noFill/>
        </p:spPr>
      </p:pic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F5A2703F-B268-D3A1-7A7D-55E9C4E4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>
                <a:solidFill>
                  <a:prstClr val="black"/>
                </a:solidFill>
              </a:rPr>
              <a:t>Not Your Average Lesson</a:t>
            </a:r>
          </a:p>
        </p:txBody>
      </p:sp>
      <p:sp>
        <p:nvSpPr>
          <p:cNvPr id="9" name="Date Placeholder 18">
            <a:extLst>
              <a:ext uri="{FF2B5EF4-FFF2-40B4-BE49-F238E27FC236}">
                <a16:creationId xmlns:a16="http://schemas.microsoft.com/office/drawing/2014/main" id="{322401C6-E04F-5216-440A-569E1B4FC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 dirty="0">
                <a:solidFill>
                  <a:prstClr val="black"/>
                </a:solidFill>
              </a:rPr>
              <a:t>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fld id="{244D815C-8BF3-4ECF-A945-A2A7C2983AF9}" type="slidenum">
              <a:rPr lang="en-GB" smtClean="0">
                <a:solidFill>
                  <a:prstClr val="black"/>
                </a:solidFill>
              </a:rPr>
              <a:pPr lvl="0" rtl="0">
                <a:spcAft>
                  <a:spcPts val="600"/>
                </a:spcAft>
              </a:pPr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74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30761B21-88ED-449E-B2B9-3FC40844C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rtlCol="0"/>
          <a:lstStyle/>
          <a:p>
            <a:pPr rtl="0"/>
            <a:r>
              <a:rPr lang="en-GB"/>
              <a:t>Thank you</a:t>
            </a:r>
          </a:p>
        </p:txBody>
      </p:sp>
      <p:sp>
        <p:nvSpPr>
          <p:cNvPr id="33" name="Subtitle 32">
            <a:extLst>
              <a:ext uri="{FF2B5EF4-FFF2-40B4-BE49-F238E27FC236}">
                <a16:creationId xmlns:a16="http://schemas.microsoft.com/office/drawing/2014/main" id="{0EEAA874-288B-4330-9FA4-F1144ACD4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6800" y="386989"/>
            <a:ext cx="3202947" cy="3758334"/>
          </a:xfrm>
        </p:spPr>
        <p:txBody>
          <a:bodyPr rtlCol="0"/>
          <a:lstStyle/>
          <a:p>
            <a:pPr rtl="0"/>
            <a:r>
              <a:rPr lang="en-GB" dirty="0"/>
              <a:t>Bryn Jones</a:t>
            </a:r>
          </a:p>
          <a:p>
            <a:pPr rtl="0"/>
            <a:endParaRPr lang="en-GB" dirty="0"/>
          </a:p>
          <a:p>
            <a:pPr rtl="0"/>
            <a:r>
              <a:rPr lang="en-GB" dirty="0"/>
              <a:t>brynrichardjones@gmail.com</a:t>
            </a:r>
          </a:p>
          <a:p>
            <a:pPr rtl="0"/>
            <a:endParaRPr lang="en-GB" dirty="0"/>
          </a:p>
          <a:p>
            <a:pPr rtl="0"/>
            <a:r>
              <a:rPr lang="en-GB" dirty="0"/>
              <a:t>@brynspiration</a:t>
            </a:r>
          </a:p>
          <a:p>
            <a:pPr rtl="0"/>
            <a:endParaRPr lang="en-GB" dirty="0"/>
          </a:p>
        </p:txBody>
      </p:sp>
      <p:pic>
        <p:nvPicPr>
          <p:cNvPr id="52" name="Picture Placeholder 51" descr="A picture containing sky, outdoor, mountain, nature, stars">
            <a:extLst>
              <a:ext uri="{FF2B5EF4-FFF2-40B4-BE49-F238E27FC236}">
                <a16:creationId xmlns:a16="http://schemas.microsoft.com/office/drawing/2014/main" id="{45DFCBF0-F91E-40C0-A4E6-24E8250C3B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513805" cy="4532313"/>
          </a:xfrm>
        </p:spPr>
      </p:pic>
      <p:pic>
        <p:nvPicPr>
          <p:cNvPr id="58" name="Picture Placeholder 57" descr="A picture containing mountain, sky, outdoor, nature">
            <a:extLst>
              <a:ext uri="{FF2B5EF4-FFF2-40B4-BE49-F238E27FC236}">
                <a16:creationId xmlns:a16="http://schemas.microsoft.com/office/drawing/2014/main" id="{A51C462C-6D3B-4554-9CDC-86D00D0EA0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1449" y="4532313"/>
            <a:ext cx="3690551" cy="232568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7279-B48F-43C3-91FA-09BD7EA3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D39F39FF-F5CB-4ACA-9B46-4CCF89ECA75F}" type="slidenum">
              <a:rPr lang="en-GB" smtClean="0"/>
              <a:pPr lvl="0" rtl="0"/>
              <a:t>26</a:t>
            </a:fld>
            <a:endParaRPr lang="en-GB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B25C06D4-540D-3FDC-496C-0C2C1DC6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8" name="Date Placeholder 18">
            <a:extLst>
              <a:ext uri="{FF2B5EF4-FFF2-40B4-BE49-F238E27FC236}">
                <a16:creationId xmlns:a16="http://schemas.microsoft.com/office/drawing/2014/main" id="{3E696E6D-4D5B-EDB3-4106-FA5B0AA8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Averages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A6601B-A3E2-47A2-B731-4FE03C43E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9243" y="1764139"/>
            <a:ext cx="4756714" cy="597604"/>
          </a:xfrm>
        </p:spPr>
        <p:txBody>
          <a:bodyPr rtlCol="0"/>
          <a:lstStyle/>
          <a:p>
            <a:pPr rtl="0"/>
            <a:r>
              <a:rPr lang="en-GB" dirty="0"/>
              <a:t>A fair representation/summary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BAEE544-8FB3-4E56-91A9-A6964539D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9243" y="2374900"/>
            <a:ext cx="4756714" cy="3365500"/>
          </a:xfrm>
        </p:spPr>
        <p:txBody>
          <a:bodyPr rtlCol="0">
            <a:noAutofit/>
          </a:bodyPr>
          <a:lstStyle/>
          <a:p>
            <a:pPr rtl="0"/>
            <a:r>
              <a:rPr lang="en-GB" sz="2400" dirty="0"/>
              <a:t>It’s useful to summarise data with just some headline figures.</a:t>
            </a:r>
          </a:p>
          <a:p>
            <a:pPr rtl="0"/>
            <a:endParaRPr lang="en-GB" sz="2400" dirty="0"/>
          </a:p>
          <a:p>
            <a:pPr rtl="0"/>
            <a:r>
              <a:rPr lang="en-GB" sz="2400" dirty="0"/>
              <a:t>“The average score on a test was 58%” is more useful than a list of 30 scores.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DD5DF7-575E-4C10-815E-CDBBFAB583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467" y="1764031"/>
            <a:ext cx="4756714" cy="597604"/>
          </a:xfrm>
        </p:spPr>
        <p:txBody>
          <a:bodyPr rtlCol="0"/>
          <a:lstStyle/>
          <a:p>
            <a:pPr rtl="0"/>
            <a:r>
              <a:rPr lang="en-GB" dirty="0"/>
              <a:t>An estimation of a population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13BE1C0-386B-47CB-BDCE-A24D9918AE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7467" y="2374900"/>
            <a:ext cx="4756714" cy="3365500"/>
          </a:xfrm>
        </p:spPr>
        <p:txBody>
          <a:bodyPr rtlCol="0">
            <a:noAutofit/>
          </a:bodyPr>
          <a:lstStyle/>
          <a:p>
            <a:pPr rtl="0"/>
            <a:r>
              <a:rPr lang="en-GB" sz="2400" dirty="0"/>
              <a:t>A sample average acts as an estimate for a population’s average</a:t>
            </a:r>
          </a:p>
          <a:p>
            <a:pPr rtl="0"/>
            <a:endParaRPr lang="en-GB" sz="2400" dirty="0"/>
          </a:p>
          <a:p>
            <a:pPr rtl="0"/>
            <a:r>
              <a:rPr lang="en-GB" sz="2400" dirty="0"/>
              <a:t>“In Britain, the average woman is 162.4 cm tall, and the average man is 174.4 cm tall.” When was the list time you were measured?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800B7A-B486-4409-9EDD-0A7B9628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3</a:t>
            </a:fld>
            <a:endParaRPr lang="en-GB"/>
          </a:p>
        </p:txBody>
      </p:sp>
      <p:sp>
        <p:nvSpPr>
          <p:cNvPr id="3" name="Footer Placeholder 19">
            <a:extLst>
              <a:ext uri="{FF2B5EF4-FFF2-40B4-BE49-F238E27FC236}">
                <a16:creationId xmlns:a16="http://schemas.microsoft.com/office/drawing/2014/main" id="{BF6F504D-6526-07F7-7DBE-7430BD7D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4" name="Date Placeholder 18">
            <a:extLst>
              <a:ext uri="{FF2B5EF4-FFF2-40B4-BE49-F238E27FC236}">
                <a16:creationId xmlns:a16="http://schemas.microsoft.com/office/drawing/2014/main" id="{748022E0-F83F-8BC2-2433-95CB24A2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0C938A-4F3E-617D-B760-D74758123F5E}"/>
                  </a:ext>
                </a:extLst>
              </p:cNvPr>
              <p:cNvSpPr txBox="1"/>
              <p:nvPr/>
            </p:nvSpPr>
            <p:spPr>
              <a:xfrm>
                <a:off x="121023" y="1116105"/>
                <a:ext cx="119678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GB" sz="6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0C938A-4F3E-617D-B760-D74758123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23" y="1116105"/>
                <a:ext cx="1196788" cy="11079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97B4A7-D6ED-6B56-FE00-9631CEC5851E}"/>
                  </a:ext>
                </a:extLst>
              </p:cNvPr>
              <p:cNvSpPr txBox="1"/>
              <p:nvPr/>
            </p:nvSpPr>
            <p:spPr>
              <a:xfrm>
                <a:off x="10795747" y="1134035"/>
                <a:ext cx="119678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6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6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GB" sz="66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97B4A7-D6ED-6B56-FE00-9631CEC58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747" y="1134035"/>
                <a:ext cx="1196788" cy="110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54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Averages and Dot Plots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A6601B-A3E2-47A2-B731-4FE03C43E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8158" y="1355146"/>
            <a:ext cx="6816242" cy="1907342"/>
          </a:xfrm>
        </p:spPr>
        <p:txBody>
          <a:bodyPr rtlCol="0">
            <a:normAutofit/>
          </a:bodyPr>
          <a:lstStyle/>
          <a:p>
            <a:pPr rtl="0"/>
            <a:r>
              <a:rPr lang="en-GB" sz="4400" dirty="0"/>
              <a:t>Number of dentist visits in a year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800B7A-B486-4409-9EDD-0A7B9628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4</a:t>
            </a:fld>
            <a:endParaRPr lang="en-GB"/>
          </a:p>
        </p:txBody>
      </p:sp>
      <p:sp>
        <p:nvSpPr>
          <p:cNvPr id="3" name="Footer Placeholder 19">
            <a:extLst>
              <a:ext uri="{FF2B5EF4-FFF2-40B4-BE49-F238E27FC236}">
                <a16:creationId xmlns:a16="http://schemas.microsoft.com/office/drawing/2014/main" id="{BF6F504D-6526-07F7-7DBE-7430BD7D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4" name="Date Placeholder 18">
            <a:extLst>
              <a:ext uri="{FF2B5EF4-FFF2-40B4-BE49-F238E27FC236}">
                <a16:creationId xmlns:a16="http://schemas.microsoft.com/office/drawing/2014/main" id="{748022E0-F83F-8BC2-2433-95CB24A2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C8BEE53-23A7-7D13-ACC7-7ED212F2A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565" y="2904065"/>
            <a:ext cx="8413751" cy="2243667"/>
          </a:xfrm>
          <a:prstGeom prst="rect">
            <a:avLst/>
          </a:prstGeom>
        </p:spPr>
      </p:pic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DF1FB53-68E8-752F-6D8F-3615A6ED775B}"/>
              </a:ext>
            </a:extLst>
          </p:cNvPr>
          <p:cNvSpPr txBox="1">
            <a:spLocks/>
          </p:cNvSpPr>
          <p:nvPr/>
        </p:nvSpPr>
        <p:spPr>
          <a:xfrm>
            <a:off x="4997580" y="5515102"/>
            <a:ext cx="6816242" cy="1907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-2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N=20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22594C-A4FC-B77C-7CBE-36498C20A546}"/>
              </a:ext>
            </a:extLst>
          </p:cNvPr>
          <p:cNvSpPr/>
          <p:nvPr/>
        </p:nvSpPr>
        <p:spPr>
          <a:xfrm>
            <a:off x="3860800" y="4346222"/>
            <a:ext cx="338667" cy="338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1DCFC4-4EB3-1EFB-C96F-874EABCF8EC2}"/>
              </a:ext>
            </a:extLst>
          </p:cNvPr>
          <p:cNvSpPr/>
          <p:nvPr/>
        </p:nvSpPr>
        <p:spPr>
          <a:xfrm>
            <a:off x="3697112" y="3843867"/>
            <a:ext cx="73378" cy="141675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37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rtlCol="0"/>
          <a:lstStyle/>
          <a:p>
            <a:pPr rtl="0"/>
            <a:r>
              <a:rPr lang="en-GB" dirty="0"/>
              <a:t>Task 1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EAC0465-1751-47C8-9200-CF24EEB5E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 rtlCol="0"/>
          <a:lstStyle/>
          <a:p>
            <a:pPr rtl="0"/>
            <a:r>
              <a:rPr lang="en-GB" dirty="0"/>
              <a:t>Dot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722F022-211C-4882-844C-086FEA6806AA}" type="slidenum">
              <a:rPr lang="en-GB" smtClean="0"/>
              <a:pPr lvl="0" rtl="0"/>
              <a:t>5</a:t>
            </a:fld>
            <a:endParaRPr lang="en-GB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146406E7-A344-5046-9319-151333F4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8" name="Date Placeholder 18">
            <a:extLst>
              <a:ext uri="{FF2B5EF4-FFF2-40B4-BE49-F238E27FC236}">
                <a16:creationId xmlns:a16="http://schemas.microsoft.com/office/drawing/2014/main" id="{9EA05B56-68CA-AA0E-7B10-FFAF1A20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pic>
        <p:nvPicPr>
          <p:cNvPr id="21" name="Picture Placeholder 20" descr="A graph of weight in kilograms&#10;&#10;Description automatically generated">
            <a:extLst>
              <a:ext uri="{FF2B5EF4-FFF2-40B4-BE49-F238E27FC236}">
                <a16:creationId xmlns:a16="http://schemas.microsoft.com/office/drawing/2014/main" id="{09B840C7-D00C-46DD-9A1F-1C02AB8352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673" b="15673"/>
          <a:stretch>
            <a:fillRect/>
          </a:stretch>
        </p:blipFill>
        <p:spPr/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974A37E-8128-1226-7E45-752A6C9D2DE3}"/>
              </a:ext>
            </a:extLst>
          </p:cNvPr>
          <p:cNvSpPr/>
          <p:nvPr/>
        </p:nvSpPr>
        <p:spPr>
          <a:xfrm>
            <a:off x="7105135" y="4534930"/>
            <a:ext cx="5086865" cy="23230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1BB1FFE8-8448-C293-516D-344C122D14A2}"/>
              </a:ext>
            </a:extLst>
          </p:cNvPr>
          <p:cNvSpPr/>
          <p:nvPr/>
        </p:nvSpPr>
        <p:spPr>
          <a:xfrm>
            <a:off x="8896865" y="1210962"/>
            <a:ext cx="1692876" cy="1692876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2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Task 1 Answers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800B7A-B486-4409-9EDD-0A7B9628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6</a:t>
            </a:fld>
            <a:endParaRPr lang="en-GB"/>
          </a:p>
        </p:txBody>
      </p:sp>
      <p:sp>
        <p:nvSpPr>
          <p:cNvPr id="3" name="Footer Placeholder 19">
            <a:extLst>
              <a:ext uri="{FF2B5EF4-FFF2-40B4-BE49-F238E27FC236}">
                <a16:creationId xmlns:a16="http://schemas.microsoft.com/office/drawing/2014/main" id="{BF6F504D-6526-07F7-7DBE-7430BD7D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4" name="Date Placeholder 18">
            <a:extLst>
              <a:ext uri="{FF2B5EF4-FFF2-40B4-BE49-F238E27FC236}">
                <a16:creationId xmlns:a16="http://schemas.microsoft.com/office/drawing/2014/main" id="{748022E0-F83F-8BC2-2433-95CB24A2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8B0DF4-F771-E3DC-680C-7F8671167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09" y="1320649"/>
            <a:ext cx="6182588" cy="52299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D1C66BE-7040-75D9-22D2-45274691FE05}"/>
                  </a:ext>
                </a:extLst>
              </p14:cNvPr>
              <p14:cNvContentPartPr/>
              <p14:nvPr/>
            </p14:nvContentPartPr>
            <p14:xfrm>
              <a:off x="2726222" y="1684781"/>
              <a:ext cx="9360" cy="440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D1C66BE-7040-75D9-22D2-45274691FE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7222" y="1675781"/>
                <a:ext cx="27000" cy="45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B0C5691-D17A-71CF-D171-BC82533C7447}"/>
              </a:ext>
            </a:extLst>
          </p:cNvPr>
          <p:cNvGrpSpPr/>
          <p:nvPr/>
        </p:nvGrpSpPr>
        <p:grpSpPr>
          <a:xfrm>
            <a:off x="2558462" y="2965661"/>
            <a:ext cx="255960" cy="543600"/>
            <a:chOff x="2558462" y="2965661"/>
            <a:chExt cx="255960" cy="54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E231E55-7905-099E-FF58-ADBC712F21EF}"/>
                    </a:ext>
                  </a:extLst>
                </p14:cNvPr>
                <p14:cNvContentPartPr/>
                <p14:nvPr/>
              </p14:nvContentPartPr>
              <p14:xfrm>
                <a:off x="2558462" y="2965661"/>
                <a:ext cx="255960" cy="3186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E231E55-7905-099E-FF58-ADBC712F21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49462" y="2957021"/>
                  <a:ext cx="2736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AE400D4-DE35-0736-9464-6EB4511C2A43}"/>
                    </a:ext>
                  </a:extLst>
                </p14:cNvPr>
                <p14:cNvContentPartPr/>
                <p14:nvPr/>
              </p14:nvContentPartPr>
              <p14:xfrm>
                <a:off x="2670782" y="3158621"/>
                <a:ext cx="25200" cy="3506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AE400D4-DE35-0736-9464-6EB4511C2A4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61782" y="3149621"/>
                  <a:ext cx="42840" cy="368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D8F56AC-FC85-6CA7-E57B-BD54DD8C98D8}"/>
                  </a:ext>
                </a:extLst>
              </p14:cNvPr>
              <p14:cNvContentPartPr/>
              <p14:nvPr/>
            </p14:nvContentPartPr>
            <p14:xfrm>
              <a:off x="2649902" y="4154021"/>
              <a:ext cx="279720" cy="4734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D8F56AC-FC85-6CA7-E57B-BD54DD8C98D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0902" y="4145021"/>
                <a:ext cx="297360" cy="4910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3F72397C-1036-4B47-0F36-6838CF5C04E6}"/>
              </a:ext>
            </a:extLst>
          </p:cNvPr>
          <p:cNvSpPr/>
          <p:nvPr/>
        </p:nvSpPr>
        <p:spPr>
          <a:xfrm>
            <a:off x="7157156" y="1862666"/>
            <a:ext cx="338667" cy="338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5BB1F39-FAB8-7C06-D70C-01C3A138A192}"/>
              </a:ext>
            </a:extLst>
          </p:cNvPr>
          <p:cNvSpPr/>
          <p:nvPr/>
        </p:nvSpPr>
        <p:spPr>
          <a:xfrm>
            <a:off x="4984045" y="2861732"/>
            <a:ext cx="338667" cy="338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5B9DC40-66AC-F3A4-5015-E64B8884D87E}"/>
              </a:ext>
            </a:extLst>
          </p:cNvPr>
          <p:cNvSpPr/>
          <p:nvPr/>
        </p:nvSpPr>
        <p:spPr>
          <a:xfrm>
            <a:off x="7016045" y="3764843"/>
            <a:ext cx="338667" cy="338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60C173-16EF-CEB2-3DD7-A01B2C508FA4}"/>
              </a:ext>
            </a:extLst>
          </p:cNvPr>
          <p:cNvSpPr/>
          <p:nvPr/>
        </p:nvSpPr>
        <p:spPr>
          <a:xfrm>
            <a:off x="6767690" y="1778001"/>
            <a:ext cx="50798" cy="468488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1433A7-D40A-1DF0-D210-7CD18A1091CC}"/>
              </a:ext>
            </a:extLst>
          </p:cNvPr>
          <p:cNvSpPr/>
          <p:nvPr/>
        </p:nvSpPr>
        <p:spPr>
          <a:xfrm>
            <a:off x="5350934" y="3048001"/>
            <a:ext cx="50798" cy="468488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589937-D1D2-3812-1B28-24298C1F4E13}"/>
              </a:ext>
            </a:extLst>
          </p:cNvPr>
          <p:cNvSpPr/>
          <p:nvPr/>
        </p:nvSpPr>
        <p:spPr>
          <a:xfrm>
            <a:off x="6671735" y="4188179"/>
            <a:ext cx="50798" cy="468488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6CAF1C-2E70-1161-0309-D4F149149B8C}"/>
              </a:ext>
            </a:extLst>
          </p:cNvPr>
          <p:cNvSpPr/>
          <p:nvPr/>
        </p:nvSpPr>
        <p:spPr>
          <a:xfrm>
            <a:off x="4030134" y="5881512"/>
            <a:ext cx="50798" cy="468488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DF2C2F-1A62-9DCA-06F1-FE646588A355}"/>
              </a:ext>
            </a:extLst>
          </p:cNvPr>
          <p:cNvSpPr/>
          <p:nvPr/>
        </p:nvSpPr>
        <p:spPr>
          <a:xfrm>
            <a:off x="3166534" y="5796844"/>
            <a:ext cx="338667" cy="338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93857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 rtlCol="0" anchor="b">
            <a:normAutofit/>
          </a:bodyPr>
          <a:lstStyle/>
          <a:p>
            <a:pPr rtl="0"/>
            <a:r>
              <a:rPr lang="en-GB" dirty="0">
                <a:solidFill>
                  <a:srgbClr val="FFFFFF"/>
                </a:solidFill>
              </a:rPr>
              <a:t>Hands Up!</a:t>
            </a:r>
          </a:p>
        </p:txBody>
      </p:sp>
      <p:pic>
        <p:nvPicPr>
          <p:cNvPr id="13" name="Picture 12" descr="Several many hands in different colors&#10;&#10;Description automatically generated">
            <a:extLst>
              <a:ext uri="{FF2B5EF4-FFF2-40B4-BE49-F238E27FC236}">
                <a16:creationId xmlns:a16="http://schemas.microsoft.com/office/drawing/2014/main" id="{6F56F5A0-E6D2-F373-2454-C810D4FE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15" r="13581"/>
          <a:stretch/>
        </p:blipFill>
        <p:spPr>
          <a:xfrm>
            <a:off x="0" y="2286000"/>
            <a:ext cx="5067280" cy="4572000"/>
          </a:xfrm>
          <a:prstGeom prst="rect">
            <a:avLst/>
          </a:prstGeom>
          <a:noFill/>
        </p:spPr>
      </p:pic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F5A2703F-B268-D3A1-7A7D-55E9C4E4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 dirty="0"/>
              <a:t>Not Your Average Lesson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 rtlCol="0">
            <a:normAutofit fontScale="92500"/>
          </a:bodyPr>
          <a:lstStyle/>
          <a:p>
            <a:pPr rtl="0">
              <a:lnSpc>
                <a:spcPct val="100000"/>
              </a:lnSpc>
            </a:pPr>
            <a:r>
              <a:rPr lang="en-GB" sz="6000" dirty="0"/>
              <a:t>Do you consider yourself to be a mathematician?</a:t>
            </a:r>
          </a:p>
        </p:txBody>
      </p:sp>
      <p:sp>
        <p:nvSpPr>
          <p:cNvPr id="9" name="Date Placeholder 18">
            <a:extLst>
              <a:ext uri="{FF2B5EF4-FFF2-40B4-BE49-F238E27FC236}">
                <a16:creationId xmlns:a16="http://schemas.microsoft.com/office/drawing/2014/main" id="{322401C6-E04F-5216-440A-569E1B4FC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 dirty="0">
                <a:solidFill>
                  <a:prstClr val="black"/>
                </a:solidFill>
              </a:rPr>
              <a:t>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fld id="{244D815C-8BF3-4ECF-A945-A2A7C2983AF9}" type="slidenum">
              <a:rPr lang="en-GB" smtClean="0">
                <a:solidFill>
                  <a:prstClr val="black"/>
                </a:solidFill>
              </a:rPr>
              <a:pPr lvl="0" rtl="0">
                <a:spcAft>
                  <a:spcPts val="600"/>
                </a:spcAft>
              </a:pPr>
              <a:t>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C71A5D61-1813-28FA-620A-E2BA55A1D597}"/>
              </a:ext>
            </a:extLst>
          </p:cNvPr>
          <p:cNvSpPr txBox="1">
            <a:spLocks/>
          </p:cNvSpPr>
          <p:nvPr/>
        </p:nvSpPr>
        <p:spPr>
          <a:xfrm>
            <a:off x="5824006" y="2903305"/>
            <a:ext cx="5610113" cy="3284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6000" dirty="0"/>
              <a:t>Do you consider yourself to be a statistician?</a:t>
            </a:r>
          </a:p>
        </p:txBody>
      </p:sp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9" grpId="1" build="p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CBCA8D9B-86A6-46D0-8939-576472F48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83" y="194783"/>
            <a:ext cx="9421177" cy="76949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A typical averages task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3DB5F-1A43-441F-953F-DA8BBE72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8</a:t>
            </a:fld>
            <a:endParaRPr lang="en-GB" dirty="0"/>
          </a:p>
        </p:txBody>
      </p:sp>
      <p:sp>
        <p:nvSpPr>
          <p:cNvPr id="6" name="Footer Placeholder 19">
            <a:extLst>
              <a:ext uri="{FF2B5EF4-FFF2-40B4-BE49-F238E27FC236}">
                <a16:creationId xmlns:a16="http://schemas.microsoft.com/office/drawing/2014/main" id="{BB0FCD80-A1C9-2827-BB2B-506C0ABC1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 dirty="0"/>
              <a:t>Not Your Average Lesson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C1E93B6A-19CF-D0BB-117E-C0DBAF277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 dirty="0">
                <a:solidFill>
                  <a:prstClr val="black"/>
                </a:solidFill>
              </a:rPr>
              <a:t>2023</a:t>
            </a:r>
          </a:p>
        </p:txBody>
      </p:sp>
      <p:pic>
        <p:nvPicPr>
          <p:cNvPr id="11" name="Picture 10" descr="A white sheet with black text&#10;&#10;Description automatically generated">
            <a:extLst>
              <a:ext uri="{FF2B5EF4-FFF2-40B4-BE49-F238E27FC236}">
                <a16:creationId xmlns:a16="http://schemas.microsoft.com/office/drawing/2014/main" id="{E8930E00-533E-D238-BC9E-EA1AB9C0E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46" y="1514941"/>
            <a:ext cx="10180553" cy="43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48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What makes a good averages task?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Not Your Average Lesson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716692"/>
            <a:ext cx="6599238" cy="5421141"/>
          </a:xfrm>
        </p:spPr>
        <p:txBody>
          <a:bodyPr rtlCol="0">
            <a:normAutofit fontScale="77500" lnSpcReduction="20000"/>
          </a:bodyPr>
          <a:lstStyle/>
          <a:p>
            <a:pPr rtl="0">
              <a:lnSpc>
                <a:spcPct val="150000"/>
              </a:lnSpc>
            </a:pPr>
            <a:r>
              <a:rPr lang="en-GB" sz="3600" dirty="0"/>
              <a:t>Set in a real-life context.</a:t>
            </a:r>
          </a:p>
          <a:p>
            <a:pPr rtl="0">
              <a:lnSpc>
                <a:spcPct val="150000"/>
              </a:lnSpc>
            </a:pPr>
            <a:r>
              <a:rPr lang="en-GB" sz="3600" dirty="0"/>
              <a:t>Gets students thinking about </a:t>
            </a:r>
            <a:r>
              <a:rPr lang="en-GB" sz="3600" i="1" dirty="0"/>
              <a:t>which</a:t>
            </a:r>
            <a:r>
              <a:rPr lang="en-GB" sz="3600" dirty="0"/>
              <a:t> average they are using, rather than merely the calculation.</a:t>
            </a:r>
          </a:p>
          <a:p>
            <a:pPr rtl="0">
              <a:lnSpc>
                <a:spcPct val="150000"/>
              </a:lnSpc>
            </a:pPr>
            <a:r>
              <a:rPr lang="en-GB" sz="3600" dirty="0"/>
              <a:t>Encourages thought about whether they are </a:t>
            </a:r>
            <a:r>
              <a:rPr lang="en-GB" sz="3600" i="1" dirty="0"/>
              <a:t>calculating</a:t>
            </a:r>
            <a:r>
              <a:rPr lang="en-GB" sz="3600" dirty="0"/>
              <a:t> an average, or </a:t>
            </a:r>
            <a:r>
              <a:rPr lang="en-GB" sz="3600" i="1" dirty="0"/>
              <a:t>estimating</a:t>
            </a:r>
            <a:r>
              <a:rPr lang="en-GB" sz="3600" dirty="0"/>
              <a:t> a population average.</a:t>
            </a:r>
          </a:p>
          <a:p>
            <a:pPr rtl="0">
              <a:lnSpc>
                <a:spcPct val="150000"/>
              </a:lnSpc>
            </a:pPr>
            <a:r>
              <a:rPr lang="en-GB" sz="3600" dirty="0"/>
              <a:t>Messy.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 dirty="0"/>
              <a:t>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90443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626_TF89117832_Win32" id="{DB0A3224-88B5-430B-9AD1-D790B94EF5D8}" vid="{070D6B8A-04B9-4AE4-ADE6-362B2ED255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F0BF08-C674-44E3-8BFC-85BC65E0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757C30-AE9A-4680-90EB-19D282EC2B7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Colour block design</Template>
  <TotalTime>19060</TotalTime>
  <Words>671</Words>
  <Application>Microsoft Office PowerPoint</Application>
  <PresentationFormat>Widescreen</PresentationFormat>
  <Paragraphs>193</Paragraphs>
  <Slides>26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Avenir Next LT Pro</vt:lpstr>
      <vt:lpstr>Calibri</vt:lpstr>
      <vt:lpstr>Cambria Math</vt:lpstr>
      <vt:lpstr>Noto Sans</vt:lpstr>
      <vt:lpstr>ColorBlockVTI</vt:lpstr>
      <vt:lpstr>Not Your Average Lesson</vt:lpstr>
      <vt:lpstr>Session Aims</vt:lpstr>
      <vt:lpstr>Averages</vt:lpstr>
      <vt:lpstr>Averages and Dot Plots</vt:lpstr>
      <vt:lpstr>Task 1</vt:lpstr>
      <vt:lpstr>Task 1 Answers</vt:lpstr>
      <vt:lpstr>Hands Up!</vt:lpstr>
      <vt:lpstr>A typical averages task</vt:lpstr>
      <vt:lpstr>What makes a good averages task?</vt:lpstr>
      <vt:lpstr>Business - Salaries</vt:lpstr>
      <vt:lpstr>Task 2</vt:lpstr>
      <vt:lpstr>More or Less</vt:lpstr>
      <vt:lpstr>More or Less</vt:lpstr>
      <vt:lpstr>Histograms and Stem-and-Leaf</vt:lpstr>
      <vt:lpstr>Task 3</vt:lpstr>
      <vt:lpstr>Core Maths</vt:lpstr>
      <vt:lpstr>Core Maths</vt:lpstr>
      <vt:lpstr>Other Fun Tasks</vt:lpstr>
      <vt:lpstr>Other Fun Tasks</vt:lpstr>
      <vt:lpstr>Other Fun Tasks</vt:lpstr>
      <vt:lpstr>Conkers – A Statistical Prompt</vt:lpstr>
      <vt:lpstr>Conkers – A Statistical Prompt</vt:lpstr>
      <vt:lpstr>Conkers – A Statistical Prompt</vt:lpstr>
      <vt:lpstr>Other Fun Tasks</vt:lpstr>
      <vt:lpstr>Any 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Your Average Lesson</dc:title>
  <dc:creator>Bryn Jones</dc:creator>
  <cp:lastModifiedBy>Bryn Jones</cp:lastModifiedBy>
  <cp:revision>1</cp:revision>
  <dcterms:created xsi:type="dcterms:W3CDTF">2023-09-22T13:41:40Z</dcterms:created>
  <dcterms:modified xsi:type="dcterms:W3CDTF">2023-10-05T19:22:37Z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