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783FA-373D-4798-B42B-7ADDDB5BBF28}" v="95" dt="2022-10-11T20:30:5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n Jones" userId="da09d1d963745902" providerId="LiveId" clId="{0D4783FA-373D-4798-B42B-7ADDDB5BBF28}"/>
    <pc:docChg chg="custSel addSld delSld modSld">
      <pc:chgData name="Bryn Jones" userId="da09d1d963745902" providerId="LiveId" clId="{0D4783FA-373D-4798-B42B-7ADDDB5BBF28}" dt="2022-10-11T20:30:50.746" v="245"/>
      <pc:docMkLst>
        <pc:docMk/>
      </pc:docMkLst>
      <pc:sldChg chg="modSp">
        <pc:chgData name="Bryn Jones" userId="da09d1d963745902" providerId="LiveId" clId="{0D4783FA-373D-4798-B42B-7ADDDB5BBF28}" dt="2022-10-11T20:12:37.344" v="53" actId="2711"/>
        <pc:sldMkLst>
          <pc:docMk/>
          <pc:sldMk cId="687308653" sldId="257"/>
        </pc:sldMkLst>
        <pc:spChg chg="mod">
          <ac:chgData name="Bryn Jones" userId="da09d1d963745902" providerId="LiveId" clId="{0D4783FA-373D-4798-B42B-7ADDDB5BBF28}" dt="2022-10-11T20:12:37.344" v="53" actId="2711"/>
          <ac:spMkLst>
            <pc:docMk/>
            <pc:sldMk cId="687308653" sldId="257"/>
            <ac:spMk id="8" creationId="{CDF618EC-4028-F7A8-87A2-A7E89C5D6D8E}"/>
          </ac:spMkLst>
        </pc:spChg>
        <pc:spChg chg="mod">
          <ac:chgData name="Bryn Jones" userId="da09d1d963745902" providerId="LiveId" clId="{0D4783FA-373D-4798-B42B-7ADDDB5BBF28}" dt="2022-10-11T20:12:37.344" v="53" actId="2711"/>
          <ac:spMkLst>
            <pc:docMk/>
            <pc:sldMk cId="687308653" sldId="257"/>
            <ac:spMk id="9" creationId="{7868D828-1BA5-1044-95AF-87FE92CFEC5B}"/>
          </ac:spMkLst>
        </pc:spChg>
        <pc:spChg chg="mod">
          <ac:chgData name="Bryn Jones" userId="da09d1d963745902" providerId="LiveId" clId="{0D4783FA-373D-4798-B42B-7ADDDB5BBF28}" dt="2022-10-11T20:12:37.344" v="53" actId="2711"/>
          <ac:spMkLst>
            <pc:docMk/>
            <pc:sldMk cId="687308653" sldId="257"/>
            <ac:spMk id="10" creationId="{D5BDDA47-EFC5-BEA4-65A7-AB5E8E1B5FC5}"/>
          </ac:spMkLst>
        </pc:spChg>
        <pc:picChg chg="mod">
          <ac:chgData name="Bryn Jones" userId="da09d1d963745902" providerId="LiveId" clId="{0D4783FA-373D-4798-B42B-7ADDDB5BBF28}" dt="2022-10-11T20:12:37.344" v="53" actId="2711"/>
          <ac:picMkLst>
            <pc:docMk/>
            <pc:sldMk cId="687308653" sldId="257"/>
            <ac:picMk id="3" creationId="{B7EFA125-3364-1405-BE08-9B90E7C49535}"/>
          </ac:picMkLst>
        </pc:picChg>
        <pc:picChg chg="mod">
          <ac:chgData name="Bryn Jones" userId="da09d1d963745902" providerId="LiveId" clId="{0D4783FA-373D-4798-B42B-7ADDDB5BBF28}" dt="2022-10-11T20:12:37.344" v="53" actId="2711"/>
          <ac:picMkLst>
            <pc:docMk/>
            <pc:sldMk cId="687308653" sldId="257"/>
            <ac:picMk id="7" creationId="{B41CDCBC-808B-CFB7-2979-A2D3AF8CAEE7}"/>
          </ac:picMkLst>
        </pc:picChg>
      </pc:sldChg>
      <pc:sldChg chg="addSp delSp modSp add mod modAnim">
        <pc:chgData name="Bryn Jones" userId="da09d1d963745902" providerId="LiveId" clId="{0D4783FA-373D-4798-B42B-7ADDDB5BBF28}" dt="2022-10-11T20:28:07.487" v="211"/>
        <pc:sldMkLst>
          <pc:docMk/>
          <pc:sldMk cId="909745221" sldId="258"/>
        </pc:sldMkLst>
        <pc:spChg chg="mod">
          <ac:chgData name="Bryn Jones" userId="da09d1d963745902" providerId="LiveId" clId="{0D4783FA-373D-4798-B42B-7ADDDB5BBF28}" dt="2022-10-11T20:12:30.861" v="52" actId="2711"/>
          <ac:spMkLst>
            <pc:docMk/>
            <pc:sldMk cId="909745221" sldId="258"/>
            <ac:spMk id="8" creationId="{CDF618EC-4028-F7A8-87A2-A7E89C5D6D8E}"/>
          </ac:spMkLst>
        </pc:spChg>
        <pc:spChg chg="mod">
          <ac:chgData name="Bryn Jones" userId="da09d1d963745902" providerId="LiveId" clId="{0D4783FA-373D-4798-B42B-7ADDDB5BBF28}" dt="2022-10-11T20:12:30.861" v="52" actId="2711"/>
          <ac:spMkLst>
            <pc:docMk/>
            <pc:sldMk cId="909745221" sldId="258"/>
            <ac:spMk id="9" creationId="{7868D828-1BA5-1044-95AF-87FE92CFEC5B}"/>
          </ac:spMkLst>
        </pc:spChg>
        <pc:spChg chg="mod">
          <ac:chgData name="Bryn Jones" userId="da09d1d963745902" providerId="LiveId" clId="{0D4783FA-373D-4798-B42B-7ADDDB5BBF28}" dt="2022-10-11T20:12:30.861" v="52" actId="2711"/>
          <ac:spMkLst>
            <pc:docMk/>
            <pc:sldMk cId="909745221" sldId="258"/>
            <ac:spMk id="10" creationId="{D5BDDA47-EFC5-BEA4-65A7-AB5E8E1B5FC5}"/>
          </ac:spMkLst>
        </pc:spChg>
        <pc:picChg chg="mod">
          <ac:chgData name="Bryn Jones" userId="da09d1d963745902" providerId="LiveId" clId="{0D4783FA-373D-4798-B42B-7ADDDB5BBF28}" dt="2022-10-11T20:12:30.861" v="52" actId="2711"/>
          <ac:picMkLst>
            <pc:docMk/>
            <pc:sldMk cId="909745221" sldId="258"/>
            <ac:picMk id="3" creationId="{B7EFA125-3364-1405-BE08-9B90E7C49535}"/>
          </ac:picMkLst>
        </pc:picChg>
        <pc:picChg chg="add mod">
          <ac:chgData name="Bryn Jones" userId="da09d1d963745902" providerId="LiveId" clId="{0D4783FA-373D-4798-B42B-7ADDDB5BBF28}" dt="2022-10-11T20:12:30.861" v="52" actId="2711"/>
          <ac:picMkLst>
            <pc:docMk/>
            <pc:sldMk cId="909745221" sldId="258"/>
            <ac:picMk id="4" creationId="{4602FDA8-E771-A81C-1C3F-AE173DBD141F}"/>
          </ac:picMkLst>
        </pc:picChg>
        <pc:picChg chg="del">
          <ac:chgData name="Bryn Jones" userId="da09d1d963745902" providerId="LiveId" clId="{0D4783FA-373D-4798-B42B-7ADDDB5BBF28}" dt="2022-10-11T20:08:30.387" v="2" actId="478"/>
          <ac:picMkLst>
            <pc:docMk/>
            <pc:sldMk cId="909745221" sldId="258"/>
            <ac:picMk id="7" creationId="{B41CDCBC-808B-CFB7-2979-A2D3AF8CAEE7}"/>
          </ac:picMkLst>
        </pc:picChg>
      </pc:sldChg>
      <pc:sldChg chg="addSp delSp modSp add mod modAnim">
        <pc:chgData name="Bryn Jones" userId="da09d1d963745902" providerId="LiveId" clId="{0D4783FA-373D-4798-B42B-7ADDDB5BBF28}" dt="2022-10-11T20:28:36.135" v="214"/>
        <pc:sldMkLst>
          <pc:docMk/>
          <pc:sldMk cId="1868461214" sldId="259"/>
        </pc:sldMkLst>
        <pc:spChg chg="mod">
          <ac:chgData name="Bryn Jones" userId="da09d1d963745902" providerId="LiveId" clId="{0D4783FA-373D-4798-B42B-7ADDDB5BBF28}" dt="2022-10-11T20:12:25.642" v="51" actId="2711"/>
          <ac:spMkLst>
            <pc:docMk/>
            <pc:sldMk cId="1868461214" sldId="259"/>
            <ac:spMk id="8" creationId="{CDF618EC-4028-F7A8-87A2-A7E89C5D6D8E}"/>
          </ac:spMkLst>
        </pc:spChg>
        <pc:spChg chg="mod">
          <ac:chgData name="Bryn Jones" userId="da09d1d963745902" providerId="LiveId" clId="{0D4783FA-373D-4798-B42B-7ADDDB5BBF28}" dt="2022-10-11T20:12:25.642" v="51" actId="2711"/>
          <ac:spMkLst>
            <pc:docMk/>
            <pc:sldMk cId="1868461214" sldId="259"/>
            <ac:spMk id="9" creationId="{7868D828-1BA5-1044-95AF-87FE92CFEC5B}"/>
          </ac:spMkLst>
        </pc:spChg>
        <pc:spChg chg="mod">
          <ac:chgData name="Bryn Jones" userId="da09d1d963745902" providerId="LiveId" clId="{0D4783FA-373D-4798-B42B-7ADDDB5BBF28}" dt="2022-10-11T20:12:25.642" v="51" actId="2711"/>
          <ac:spMkLst>
            <pc:docMk/>
            <pc:sldMk cId="1868461214" sldId="259"/>
            <ac:spMk id="10" creationId="{D5BDDA47-EFC5-BEA4-65A7-AB5E8E1B5FC5}"/>
          </ac:spMkLst>
        </pc:spChg>
        <pc:picChg chg="mod">
          <ac:chgData name="Bryn Jones" userId="da09d1d963745902" providerId="LiveId" clId="{0D4783FA-373D-4798-B42B-7ADDDB5BBF28}" dt="2022-10-11T20:12:25.642" v="51" actId="2711"/>
          <ac:picMkLst>
            <pc:docMk/>
            <pc:sldMk cId="1868461214" sldId="259"/>
            <ac:picMk id="3" creationId="{B7EFA125-3364-1405-BE08-9B90E7C49535}"/>
          </ac:picMkLst>
        </pc:picChg>
        <pc:picChg chg="del">
          <ac:chgData name="Bryn Jones" userId="da09d1d963745902" providerId="LiveId" clId="{0D4783FA-373D-4798-B42B-7ADDDB5BBF28}" dt="2022-10-11T20:09:20.998" v="17" actId="478"/>
          <ac:picMkLst>
            <pc:docMk/>
            <pc:sldMk cId="1868461214" sldId="259"/>
            <ac:picMk id="4" creationId="{4602FDA8-E771-A81C-1C3F-AE173DBD141F}"/>
          </ac:picMkLst>
        </pc:picChg>
        <pc:picChg chg="add mod">
          <ac:chgData name="Bryn Jones" userId="da09d1d963745902" providerId="LiveId" clId="{0D4783FA-373D-4798-B42B-7ADDDB5BBF28}" dt="2022-10-11T20:12:25.642" v="51" actId="2711"/>
          <ac:picMkLst>
            <pc:docMk/>
            <pc:sldMk cId="1868461214" sldId="259"/>
            <ac:picMk id="5" creationId="{3F232C96-E167-EAD8-EE94-58B6A90A65FC}"/>
          </ac:picMkLst>
        </pc:picChg>
      </pc:sldChg>
      <pc:sldChg chg="addSp delSp modSp add mod modAnim">
        <pc:chgData name="Bryn Jones" userId="da09d1d963745902" providerId="LiveId" clId="{0D4783FA-373D-4798-B42B-7ADDDB5BBF28}" dt="2022-10-11T20:28:48.150" v="217"/>
        <pc:sldMkLst>
          <pc:docMk/>
          <pc:sldMk cId="3450784610" sldId="260"/>
        </pc:sldMkLst>
        <pc:spChg chg="mod">
          <ac:chgData name="Bryn Jones" userId="da09d1d963745902" providerId="LiveId" clId="{0D4783FA-373D-4798-B42B-7ADDDB5BBF28}" dt="2022-10-11T20:12:19.147" v="50" actId="2711"/>
          <ac:spMkLst>
            <pc:docMk/>
            <pc:sldMk cId="3450784610" sldId="260"/>
            <ac:spMk id="8" creationId="{CDF618EC-4028-F7A8-87A2-A7E89C5D6D8E}"/>
          </ac:spMkLst>
        </pc:spChg>
        <pc:spChg chg="mod">
          <ac:chgData name="Bryn Jones" userId="da09d1d963745902" providerId="LiveId" clId="{0D4783FA-373D-4798-B42B-7ADDDB5BBF28}" dt="2022-10-11T20:12:19.147" v="50" actId="2711"/>
          <ac:spMkLst>
            <pc:docMk/>
            <pc:sldMk cId="3450784610" sldId="260"/>
            <ac:spMk id="9" creationId="{7868D828-1BA5-1044-95AF-87FE92CFEC5B}"/>
          </ac:spMkLst>
        </pc:spChg>
        <pc:spChg chg="mod">
          <ac:chgData name="Bryn Jones" userId="da09d1d963745902" providerId="LiveId" clId="{0D4783FA-373D-4798-B42B-7ADDDB5BBF28}" dt="2022-10-11T20:12:19.147" v="50" actId="2711"/>
          <ac:spMkLst>
            <pc:docMk/>
            <pc:sldMk cId="3450784610" sldId="260"/>
            <ac:spMk id="10" creationId="{D5BDDA47-EFC5-BEA4-65A7-AB5E8E1B5FC5}"/>
          </ac:spMkLst>
        </pc:spChg>
        <pc:picChg chg="mod">
          <ac:chgData name="Bryn Jones" userId="da09d1d963745902" providerId="LiveId" clId="{0D4783FA-373D-4798-B42B-7ADDDB5BBF28}" dt="2022-10-11T20:12:19.147" v="50" actId="2711"/>
          <ac:picMkLst>
            <pc:docMk/>
            <pc:sldMk cId="3450784610" sldId="260"/>
            <ac:picMk id="3" creationId="{B7EFA125-3364-1405-BE08-9B90E7C49535}"/>
          </ac:picMkLst>
        </pc:picChg>
        <pc:picChg chg="add mod">
          <ac:chgData name="Bryn Jones" userId="da09d1d963745902" providerId="LiveId" clId="{0D4783FA-373D-4798-B42B-7ADDDB5BBF28}" dt="2022-10-11T20:12:19.147" v="50" actId="2711"/>
          <ac:picMkLst>
            <pc:docMk/>
            <pc:sldMk cId="3450784610" sldId="260"/>
            <ac:picMk id="4" creationId="{B455DE34-C891-6A25-2E28-4B1ABBEF4D1C}"/>
          </ac:picMkLst>
        </pc:picChg>
        <pc:picChg chg="del">
          <ac:chgData name="Bryn Jones" userId="da09d1d963745902" providerId="LiveId" clId="{0D4783FA-373D-4798-B42B-7ADDDB5BBF28}" dt="2022-10-11T20:09:54.666" v="23" actId="478"/>
          <ac:picMkLst>
            <pc:docMk/>
            <pc:sldMk cId="3450784610" sldId="260"/>
            <ac:picMk id="5" creationId="{3F232C96-E167-EAD8-EE94-58B6A90A65FC}"/>
          </ac:picMkLst>
        </pc:picChg>
      </pc:sldChg>
      <pc:sldChg chg="addSp delSp modSp add mod modAnim">
        <pc:chgData name="Bryn Jones" userId="da09d1d963745902" providerId="LiveId" clId="{0D4783FA-373D-4798-B42B-7ADDDB5BBF28}" dt="2022-10-11T20:29:02.050" v="220"/>
        <pc:sldMkLst>
          <pc:docMk/>
          <pc:sldMk cId="4102144279" sldId="261"/>
        </pc:sldMkLst>
        <pc:spChg chg="mod">
          <ac:chgData name="Bryn Jones" userId="da09d1d963745902" providerId="LiveId" clId="{0D4783FA-373D-4798-B42B-7ADDDB5BBF28}" dt="2022-10-11T20:12:10.463" v="49" actId="2711"/>
          <ac:spMkLst>
            <pc:docMk/>
            <pc:sldMk cId="4102144279" sldId="261"/>
            <ac:spMk id="8" creationId="{CDF618EC-4028-F7A8-87A2-A7E89C5D6D8E}"/>
          </ac:spMkLst>
        </pc:spChg>
        <pc:spChg chg="mod">
          <ac:chgData name="Bryn Jones" userId="da09d1d963745902" providerId="LiveId" clId="{0D4783FA-373D-4798-B42B-7ADDDB5BBF28}" dt="2022-10-11T20:12:10.463" v="49" actId="2711"/>
          <ac:spMkLst>
            <pc:docMk/>
            <pc:sldMk cId="4102144279" sldId="261"/>
            <ac:spMk id="9" creationId="{7868D828-1BA5-1044-95AF-87FE92CFEC5B}"/>
          </ac:spMkLst>
        </pc:spChg>
        <pc:spChg chg="mod">
          <ac:chgData name="Bryn Jones" userId="da09d1d963745902" providerId="LiveId" clId="{0D4783FA-373D-4798-B42B-7ADDDB5BBF28}" dt="2022-10-11T20:12:10.463" v="49" actId="2711"/>
          <ac:spMkLst>
            <pc:docMk/>
            <pc:sldMk cId="4102144279" sldId="261"/>
            <ac:spMk id="10" creationId="{D5BDDA47-EFC5-BEA4-65A7-AB5E8E1B5FC5}"/>
          </ac:spMkLst>
        </pc:spChg>
        <pc:picChg chg="mod">
          <ac:chgData name="Bryn Jones" userId="da09d1d963745902" providerId="LiveId" clId="{0D4783FA-373D-4798-B42B-7ADDDB5BBF28}" dt="2022-10-11T20:12:10.463" v="49" actId="2711"/>
          <ac:picMkLst>
            <pc:docMk/>
            <pc:sldMk cId="4102144279" sldId="261"/>
            <ac:picMk id="3" creationId="{B7EFA125-3364-1405-BE08-9B90E7C49535}"/>
          </ac:picMkLst>
        </pc:picChg>
        <pc:picChg chg="del">
          <ac:chgData name="Bryn Jones" userId="da09d1d963745902" providerId="LiveId" clId="{0D4783FA-373D-4798-B42B-7ADDDB5BBF28}" dt="2022-10-11T20:10:32.447" v="30" actId="478"/>
          <ac:picMkLst>
            <pc:docMk/>
            <pc:sldMk cId="4102144279" sldId="261"/>
            <ac:picMk id="4" creationId="{B455DE34-C891-6A25-2E28-4B1ABBEF4D1C}"/>
          </ac:picMkLst>
        </pc:picChg>
        <pc:picChg chg="add mod">
          <ac:chgData name="Bryn Jones" userId="da09d1d963745902" providerId="LiveId" clId="{0D4783FA-373D-4798-B42B-7ADDDB5BBF28}" dt="2022-10-11T20:12:10.463" v="49" actId="2711"/>
          <ac:picMkLst>
            <pc:docMk/>
            <pc:sldMk cId="4102144279" sldId="261"/>
            <ac:picMk id="5" creationId="{C4E803A8-DDB8-06E3-DB1E-A1E4496E93D2}"/>
          </ac:picMkLst>
        </pc:picChg>
      </pc:sldChg>
      <pc:sldChg chg="addSp delSp modSp add mod modAnim">
        <pc:chgData name="Bryn Jones" userId="da09d1d963745902" providerId="LiveId" clId="{0D4783FA-373D-4798-B42B-7ADDDB5BBF28}" dt="2022-10-11T20:29:14.627" v="223"/>
        <pc:sldMkLst>
          <pc:docMk/>
          <pc:sldMk cId="255943434" sldId="262"/>
        </pc:sldMkLst>
        <pc:spChg chg="mod">
          <ac:chgData name="Bryn Jones" userId="da09d1d963745902" providerId="LiveId" clId="{0D4783FA-373D-4798-B42B-7ADDDB5BBF28}" dt="2022-10-11T20:11:52.889" v="46" actId="2711"/>
          <ac:spMkLst>
            <pc:docMk/>
            <pc:sldMk cId="255943434" sldId="262"/>
            <ac:spMk id="8" creationId="{CDF618EC-4028-F7A8-87A2-A7E89C5D6D8E}"/>
          </ac:spMkLst>
        </pc:spChg>
        <pc:spChg chg="mod">
          <ac:chgData name="Bryn Jones" userId="da09d1d963745902" providerId="LiveId" clId="{0D4783FA-373D-4798-B42B-7ADDDB5BBF28}" dt="2022-10-11T20:11:56.998" v="47" actId="2711"/>
          <ac:spMkLst>
            <pc:docMk/>
            <pc:sldMk cId="255943434" sldId="262"/>
            <ac:spMk id="9" creationId="{7868D828-1BA5-1044-95AF-87FE92CFEC5B}"/>
          </ac:spMkLst>
        </pc:spChg>
        <pc:spChg chg="mod">
          <ac:chgData name="Bryn Jones" userId="da09d1d963745902" providerId="LiveId" clId="{0D4783FA-373D-4798-B42B-7ADDDB5BBF28}" dt="2022-10-11T20:12:01.652" v="48" actId="2711"/>
          <ac:spMkLst>
            <pc:docMk/>
            <pc:sldMk cId="255943434" sldId="262"/>
            <ac:spMk id="10" creationId="{D5BDDA47-EFC5-BEA4-65A7-AB5E8E1B5FC5}"/>
          </ac:spMkLst>
        </pc:spChg>
        <pc:picChg chg="add mod">
          <ac:chgData name="Bryn Jones" userId="da09d1d963745902" providerId="LiveId" clId="{0D4783FA-373D-4798-B42B-7ADDDB5BBF28}" dt="2022-10-11T20:11:24.022" v="45" actId="1076"/>
          <ac:picMkLst>
            <pc:docMk/>
            <pc:sldMk cId="255943434" sldId="262"/>
            <ac:picMk id="4" creationId="{5F7282B1-9A2D-B70C-CBD4-A08455AC76F7}"/>
          </ac:picMkLst>
        </pc:picChg>
        <pc:picChg chg="del">
          <ac:chgData name="Bryn Jones" userId="da09d1d963745902" providerId="LiveId" clId="{0D4783FA-373D-4798-B42B-7ADDDB5BBF28}" dt="2022-10-11T20:11:16.338" v="41" actId="478"/>
          <ac:picMkLst>
            <pc:docMk/>
            <pc:sldMk cId="255943434" sldId="262"/>
            <ac:picMk id="5" creationId="{C4E803A8-DDB8-06E3-DB1E-A1E4496E93D2}"/>
          </ac:picMkLst>
        </pc:picChg>
      </pc:sldChg>
      <pc:sldChg chg="addSp delSp modSp add mod modAnim">
        <pc:chgData name="Bryn Jones" userId="da09d1d963745902" providerId="LiveId" clId="{0D4783FA-373D-4798-B42B-7ADDDB5BBF28}" dt="2022-10-11T20:29:28.259" v="226"/>
        <pc:sldMkLst>
          <pc:docMk/>
          <pc:sldMk cId="1636835314" sldId="263"/>
        </pc:sldMkLst>
        <pc:picChg chg="del">
          <ac:chgData name="Bryn Jones" userId="da09d1d963745902" providerId="LiveId" clId="{0D4783FA-373D-4798-B42B-7ADDDB5BBF28}" dt="2022-10-11T20:13:08.911" v="57" actId="478"/>
          <ac:picMkLst>
            <pc:docMk/>
            <pc:sldMk cId="1636835314" sldId="263"/>
            <ac:picMk id="4" creationId="{5F7282B1-9A2D-B70C-CBD4-A08455AC76F7}"/>
          </ac:picMkLst>
        </pc:picChg>
        <pc:picChg chg="add mod">
          <ac:chgData name="Bryn Jones" userId="da09d1d963745902" providerId="LiveId" clId="{0D4783FA-373D-4798-B42B-7ADDDB5BBF28}" dt="2022-10-11T20:13:16.408" v="61" actId="1076"/>
          <ac:picMkLst>
            <pc:docMk/>
            <pc:sldMk cId="1636835314" sldId="263"/>
            <ac:picMk id="5" creationId="{8475C208-A936-BB01-F490-D255F20A9F67}"/>
          </ac:picMkLst>
        </pc:picChg>
      </pc:sldChg>
      <pc:sldChg chg="addSp delSp modSp add mod modAnim">
        <pc:chgData name="Bryn Jones" userId="da09d1d963745902" providerId="LiveId" clId="{0D4783FA-373D-4798-B42B-7ADDDB5BBF28}" dt="2022-10-11T20:29:39.575" v="229"/>
        <pc:sldMkLst>
          <pc:docMk/>
          <pc:sldMk cId="1550286549" sldId="264"/>
        </pc:sldMkLst>
        <pc:picChg chg="add mod">
          <ac:chgData name="Bryn Jones" userId="da09d1d963745902" providerId="LiveId" clId="{0D4783FA-373D-4798-B42B-7ADDDB5BBF28}" dt="2022-10-11T20:14:46.579" v="82" actId="1076"/>
          <ac:picMkLst>
            <pc:docMk/>
            <pc:sldMk cId="1550286549" sldId="264"/>
            <ac:picMk id="4" creationId="{A599E623-8335-7648-2560-81A0EF515D42}"/>
          </ac:picMkLst>
        </pc:picChg>
        <pc:picChg chg="del">
          <ac:chgData name="Bryn Jones" userId="da09d1d963745902" providerId="LiveId" clId="{0D4783FA-373D-4798-B42B-7ADDDB5BBF28}" dt="2022-10-11T20:14:37.193" v="76" actId="478"/>
          <ac:picMkLst>
            <pc:docMk/>
            <pc:sldMk cId="1550286549" sldId="264"/>
            <ac:picMk id="5" creationId="{8475C208-A936-BB01-F490-D255F20A9F67}"/>
          </ac:picMkLst>
        </pc:picChg>
      </pc:sldChg>
      <pc:sldChg chg="addSp delSp modSp add del mod modAnim">
        <pc:chgData name="Bryn Jones" userId="da09d1d963745902" providerId="LiveId" clId="{0D4783FA-373D-4798-B42B-7ADDDB5BBF28}" dt="2022-10-11T20:14:29.936" v="74" actId="47"/>
        <pc:sldMkLst>
          <pc:docMk/>
          <pc:sldMk cId="3853562993" sldId="264"/>
        </pc:sldMkLst>
        <pc:picChg chg="add mod">
          <ac:chgData name="Bryn Jones" userId="da09d1d963745902" providerId="LiveId" clId="{0D4783FA-373D-4798-B42B-7ADDDB5BBF28}" dt="2022-10-11T20:13:58.474" v="71" actId="1076"/>
          <ac:picMkLst>
            <pc:docMk/>
            <pc:sldMk cId="3853562993" sldId="264"/>
            <ac:picMk id="4" creationId="{8A9CBD45-340A-D8CB-3B9C-EA3FFB802958}"/>
          </ac:picMkLst>
        </pc:picChg>
        <pc:picChg chg="del">
          <ac:chgData name="Bryn Jones" userId="da09d1d963745902" providerId="LiveId" clId="{0D4783FA-373D-4798-B42B-7ADDDB5BBF28}" dt="2022-10-11T20:13:46.620" v="65" actId="478"/>
          <ac:picMkLst>
            <pc:docMk/>
            <pc:sldMk cId="3853562993" sldId="264"/>
            <ac:picMk id="5" creationId="{8475C208-A936-BB01-F490-D255F20A9F67}"/>
          </ac:picMkLst>
        </pc:picChg>
      </pc:sldChg>
      <pc:sldChg chg="addSp delSp modSp add mod modAnim">
        <pc:chgData name="Bryn Jones" userId="da09d1d963745902" providerId="LiveId" clId="{0D4783FA-373D-4798-B42B-7ADDDB5BBF28}" dt="2022-10-11T20:29:52.087" v="232"/>
        <pc:sldMkLst>
          <pc:docMk/>
          <pc:sldMk cId="3994057591" sldId="265"/>
        </pc:sldMkLst>
        <pc:picChg chg="del">
          <ac:chgData name="Bryn Jones" userId="da09d1d963745902" providerId="LiveId" clId="{0D4783FA-373D-4798-B42B-7ADDDB5BBF28}" dt="2022-10-11T20:15:02.835" v="86" actId="478"/>
          <ac:picMkLst>
            <pc:docMk/>
            <pc:sldMk cId="3994057591" sldId="265"/>
            <ac:picMk id="4" creationId="{A599E623-8335-7648-2560-81A0EF515D42}"/>
          </ac:picMkLst>
        </pc:picChg>
        <pc:picChg chg="add mod">
          <ac:chgData name="Bryn Jones" userId="da09d1d963745902" providerId="LiveId" clId="{0D4783FA-373D-4798-B42B-7ADDDB5BBF28}" dt="2022-10-11T20:15:18.006" v="91" actId="1076"/>
          <ac:picMkLst>
            <pc:docMk/>
            <pc:sldMk cId="3994057591" sldId="265"/>
            <ac:picMk id="5" creationId="{7EA1F20F-B125-7EDF-5DAD-41B847594032}"/>
          </ac:picMkLst>
        </pc:picChg>
      </pc:sldChg>
      <pc:sldChg chg="addSp delSp modSp add mod modAnim">
        <pc:chgData name="Bryn Jones" userId="da09d1d963745902" providerId="LiveId" clId="{0D4783FA-373D-4798-B42B-7ADDDB5BBF28}" dt="2022-10-11T20:30:03.927" v="235"/>
        <pc:sldMkLst>
          <pc:docMk/>
          <pc:sldMk cId="1481730812" sldId="266"/>
        </pc:sldMkLst>
        <pc:picChg chg="add mod">
          <ac:chgData name="Bryn Jones" userId="da09d1d963745902" providerId="LiveId" clId="{0D4783FA-373D-4798-B42B-7ADDDB5BBF28}" dt="2022-10-11T20:15:54.420" v="101" actId="1076"/>
          <ac:picMkLst>
            <pc:docMk/>
            <pc:sldMk cId="1481730812" sldId="266"/>
            <ac:picMk id="4" creationId="{1ACF5E00-02F2-3D78-E5AB-1A72F35B9703}"/>
          </ac:picMkLst>
        </pc:picChg>
        <pc:picChg chg="del">
          <ac:chgData name="Bryn Jones" userId="da09d1d963745902" providerId="LiveId" clId="{0D4783FA-373D-4798-B42B-7ADDDB5BBF28}" dt="2022-10-11T20:15:39.175" v="95" actId="478"/>
          <ac:picMkLst>
            <pc:docMk/>
            <pc:sldMk cId="1481730812" sldId="266"/>
            <ac:picMk id="5" creationId="{7EA1F20F-B125-7EDF-5DAD-41B847594032}"/>
          </ac:picMkLst>
        </pc:picChg>
      </pc:sldChg>
      <pc:sldChg chg="addSp delSp modSp add mod modAnim">
        <pc:chgData name="Bryn Jones" userId="da09d1d963745902" providerId="LiveId" clId="{0D4783FA-373D-4798-B42B-7ADDDB5BBF28}" dt="2022-10-11T20:30:15.681" v="238"/>
        <pc:sldMkLst>
          <pc:docMk/>
          <pc:sldMk cId="1750847682" sldId="267"/>
        </pc:sldMkLst>
        <pc:picChg chg="del">
          <ac:chgData name="Bryn Jones" userId="da09d1d963745902" providerId="LiveId" clId="{0D4783FA-373D-4798-B42B-7ADDDB5BBF28}" dt="2022-10-11T20:16:13.538" v="105" actId="478"/>
          <ac:picMkLst>
            <pc:docMk/>
            <pc:sldMk cId="1750847682" sldId="267"/>
            <ac:picMk id="4" creationId="{1ACF5E00-02F2-3D78-E5AB-1A72F35B9703}"/>
          </ac:picMkLst>
        </pc:picChg>
        <pc:picChg chg="add mod">
          <ac:chgData name="Bryn Jones" userId="da09d1d963745902" providerId="LiveId" clId="{0D4783FA-373D-4798-B42B-7ADDDB5BBF28}" dt="2022-10-11T20:16:24.121" v="110" actId="1076"/>
          <ac:picMkLst>
            <pc:docMk/>
            <pc:sldMk cId="1750847682" sldId="267"/>
            <ac:picMk id="5" creationId="{E4135C3E-3D02-7382-7828-F8529C16EB28}"/>
          </ac:picMkLst>
        </pc:picChg>
      </pc:sldChg>
      <pc:sldChg chg="modSp add mod">
        <pc:chgData name="Bryn Jones" userId="da09d1d963745902" providerId="LiveId" clId="{0D4783FA-373D-4798-B42B-7ADDDB5BBF28}" dt="2022-10-11T20:20:26.410" v="130" actId="1076"/>
        <pc:sldMkLst>
          <pc:docMk/>
          <pc:sldMk cId="542928180" sldId="268"/>
        </pc:sldMkLst>
        <pc:spChg chg="mod">
          <ac:chgData name="Bryn Jones" userId="da09d1d963745902" providerId="LiveId" clId="{0D4783FA-373D-4798-B42B-7ADDDB5BBF28}" dt="2022-10-11T20:20:26.410" v="130" actId="1076"/>
          <ac:spMkLst>
            <pc:docMk/>
            <pc:sldMk cId="542928180" sldId="268"/>
            <ac:spMk id="5" creationId="{C03EAE4C-9099-4A47-5FDB-4B4FC64080D6}"/>
          </ac:spMkLst>
        </pc:spChg>
      </pc:sldChg>
      <pc:sldChg chg="addSp delSp modSp add mod replId modAnim">
        <pc:chgData name="Bryn Jones" userId="da09d1d963745902" providerId="LiveId" clId="{0D4783FA-373D-4798-B42B-7ADDDB5BBF28}" dt="2022-10-11T20:30:27.262" v="240"/>
        <pc:sldMkLst>
          <pc:docMk/>
          <pc:sldMk cId="4063608122" sldId="269"/>
        </pc:sldMkLst>
        <pc:spChg chg="add del mod">
          <ac:chgData name="Bryn Jones" userId="da09d1d963745902" providerId="LiveId" clId="{0D4783FA-373D-4798-B42B-7ADDDB5BBF28}" dt="2022-10-11T20:21:29.906" v="146" actId="478"/>
          <ac:spMkLst>
            <pc:docMk/>
            <pc:sldMk cId="4063608122" sldId="269"/>
            <ac:spMk id="4" creationId="{6EFAF537-3063-CF1B-E228-44CBF1417732}"/>
          </ac:spMkLst>
        </pc:spChg>
        <pc:spChg chg="add mod">
          <ac:chgData name="Bryn Jones" userId="da09d1d963745902" providerId="LiveId" clId="{0D4783FA-373D-4798-B42B-7ADDDB5BBF28}" dt="2022-10-11T20:22:26.239" v="152" actId="1076"/>
          <ac:spMkLst>
            <pc:docMk/>
            <pc:sldMk cId="4063608122" sldId="269"/>
            <ac:spMk id="6" creationId="{9164C88D-9486-67BA-3FCF-DC395F70C098}"/>
          </ac:spMkLst>
        </pc:spChg>
        <pc:picChg chg="add del mod">
          <ac:chgData name="Bryn Jones" userId="da09d1d963745902" providerId="LiveId" clId="{0D4783FA-373D-4798-B42B-7ADDDB5BBF28}" dt="2022-10-11T20:20:56.230" v="136" actId="478"/>
          <ac:picMkLst>
            <pc:docMk/>
            <pc:sldMk cId="4063608122" sldId="269"/>
            <ac:picMk id="2" creationId="{F45C5CB3-E3ED-83B0-C010-6F10DD044ACE}"/>
          </ac:picMkLst>
        </pc:picChg>
        <pc:picChg chg="del">
          <ac:chgData name="Bryn Jones" userId="da09d1d963745902" providerId="LiveId" clId="{0D4783FA-373D-4798-B42B-7ADDDB5BBF28}" dt="2022-10-11T20:20:28.740" v="131" actId="478"/>
          <ac:picMkLst>
            <pc:docMk/>
            <pc:sldMk cId="4063608122" sldId="269"/>
            <ac:picMk id="7" creationId="{B41CDCBC-808B-CFB7-2979-A2D3AF8CAEE7}"/>
          </ac:picMkLst>
        </pc:picChg>
      </pc:sldChg>
      <pc:sldChg chg="add del replId">
        <pc:chgData name="Bryn Jones" userId="da09d1d963745902" providerId="LiveId" clId="{0D4783FA-373D-4798-B42B-7ADDDB5BBF28}" dt="2022-10-11T20:20:17.129" v="114" actId="47"/>
        <pc:sldMkLst>
          <pc:docMk/>
          <pc:sldMk cId="3800057168" sldId="270"/>
        </pc:sldMkLst>
      </pc:sldChg>
      <pc:sldChg chg="modSp add mod modAnim">
        <pc:chgData name="Bryn Jones" userId="da09d1d963745902" providerId="LiveId" clId="{0D4783FA-373D-4798-B42B-7ADDDB5BBF28}" dt="2022-10-11T20:30:36.811" v="242"/>
        <pc:sldMkLst>
          <pc:docMk/>
          <pc:sldMk cId="3963072216" sldId="270"/>
        </pc:sldMkLst>
        <pc:spChg chg="mod">
          <ac:chgData name="Bryn Jones" userId="da09d1d963745902" providerId="LiveId" clId="{0D4783FA-373D-4798-B42B-7ADDDB5BBF28}" dt="2022-10-11T20:23:39.876" v="158" actId="14100"/>
          <ac:spMkLst>
            <pc:docMk/>
            <pc:sldMk cId="3963072216" sldId="270"/>
            <ac:spMk id="6" creationId="{9164C88D-9486-67BA-3FCF-DC395F70C098}"/>
          </ac:spMkLst>
        </pc:spChg>
      </pc:sldChg>
      <pc:sldChg chg="modSp add mod modAnim">
        <pc:chgData name="Bryn Jones" userId="da09d1d963745902" providerId="LiveId" clId="{0D4783FA-373D-4798-B42B-7ADDDB5BBF28}" dt="2022-10-11T20:30:50.746" v="245"/>
        <pc:sldMkLst>
          <pc:docMk/>
          <pc:sldMk cId="3438420479" sldId="271"/>
        </pc:sldMkLst>
        <pc:spChg chg="mod">
          <ac:chgData name="Bryn Jones" userId="da09d1d963745902" providerId="LiveId" clId="{0D4783FA-373D-4798-B42B-7ADDDB5BBF28}" dt="2022-10-11T20:25:01.173" v="163"/>
          <ac:spMkLst>
            <pc:docMk/>
            <pc:sldMk cId="3438420479" sldId="271"/>
            <ac:spMk id="6" creationId="{9164C88D-9486-67BA-3FCF-DC395F70C098}"/>
          </ac:spMkLst>
        </pc:spChg>
      </pc:sldChg>
      <pc:sldChg chg="addSp modSp add mod">
        <pc:chgData name="Bryn Jones" userId="da09d1d963745902" providerId="LiveId" clId="{0D4783FA-373D-4798-B42B-7ADDDB5BBF28}" dt="2022-10-11T20:26:17.302" v="209" actId="1076"/>
        <pc:sldMkLst>
          <pc:docMk/>
          <pc:sldMk cId="1730769415" sldId="272"/>
        </pc:sldMkLst>
        <pc:spChg chg="add mod">
          <ac:chgData name="Bryn Jones" userId="da09d1d963745902" providerId="LiveId" clId="{0D4783FA-373D-4798-B42B-7ADDDB5BBF28}" dt="2022-10-11T20:26:17.302" v="209" actId="1076"/>
          <ac:spMkLst>
            <pc:docMk/>
            <pc:sldMk cId="1730769415" sldId="272"/>
            <ac:spMk id="2" creationId="{A58B8F0C-22A9-1591-9EE9-6F69F5B94D72}"/>
          </ac:spMkLst>
        </pc:spChg>
        <pc:spChg chg="mod">
          <ac:chgData name="Bryn Jones" userId="da09d1d963745902" providerId="LiveId" clId="{0D4783FA-373D-4798-B42B-7ADDDB5BBF28}" dt="2022-10-11T20:25:52.736" v="191" actId="1076"/>
          <ac:spMkLst>
            <pc:docMk/>
            <pc:sldMk cId="1730769415" sldId="272"/>
            <ac:spMk id="5" creationId="{C03EAE4C-9099-4A47-5FDB-4B4FC64080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8B28-740D-9255-079E-53098DA6B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94612-4C94-948E-4F7A-05DA20D97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49A1-1B41-79D4-AC5D-D7C70363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A570-C8FB-0B64-C56B-C2A9C922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E6E9E-DCC3-2C04-D1A7-87095FA9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7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8AA6-20BA-73EC-DD72-2CD323FF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9737E-8DC4-9366-9E01-AE70DFEC6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3E81-EF4F-8B9E-4EB8-6D7E4AE9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D67F6-2B04-3D92-387A-61E3EB78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E5C76-5180-1501-F372-46DF97D7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5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91969-BC40-5CEE-6F4D-4F5CEC76B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EF1DB-2838-E172-02B7-7A225E190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87622-C5F9-E43E-14FC-28A74C8E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6ABAE-37C7-AF7C-79DE-8CBEFD9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FA764-BEF0-9881-BAA0-D434604A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5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0099-D035-C570-1184-71CE7EE7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1C810-20A6-55AC-1F59-91AABCD4F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5E1A-4066-7E9E-7EFE-9C086959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3730-3A1B-4012-8A82-B1C9F049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1DFE-4AF2-49E6-553E-F4E521E1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6657-DEF3-0D41-8BE3-E0B8509B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74E3B-9879-C70A-2403-EAD7352B7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A792A-D68D-4E5E-E961-63F35807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9CF1B-885F-F58D-3D56-472658B4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B7CE5-0B5C-6C1A-B499-99947141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2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5618-8C0D-63D1-F0E1-5805ED74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813-0A14-2AE6-268E-12E76CDFD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5D3A3-4425-2B48-A212-165B256F8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252FD-37B8-6C81-541E-BD29208E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488A1-6A83-C42D-34D1-D6005344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80B00-9020-FDD1-2F8D-F78D9AAF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4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12BC-8396-5CE9-2192-DB2D1926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40B40-F11A-01E1-CBB0-578380F1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A7FD9-DFE0-156D-C3FB-44B66A2B4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82125-7A30-BBCA-FA2E-913EC7D0B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FDCE4-9851-0FFC-707F-B1647C101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54CBB-6948-562A-5C65-E16B93A7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C906B-CDCD-8A56-CF75-104F726E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27718-F2D6-A463-1F48-C27699CF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3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0652-7E57-6422-0861-1DC9EAB1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496DA-7ED5-F9C2-F0B0-AC395AD6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66985-1A82-464A-45CF-1611D2AA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1C204-F0BB-034E-36AD-CCEAB8AA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B2628-6DEA-72D7-8C5A-C378D312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80F7A-AAB9-112F-E19A-B030EFAE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AC562-2B97-A646-76A1-32095F7D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0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3F19-9FDD-04D3-59C0-83A3E3A5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A04B-AE6B-9428-DDED-28B97882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A8BCF-25D6-D0D5-8E36-3143B573D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9268D-D792-B259-B3F1-98C04467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67B5E-60E0-8503-AF81-365B58FF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7EB3B-B68F-1354-C11D-8F7C7DC4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CE76F-3965-9DFB-FF40-E481EDF6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22CDF-E3FA-DD2C-3ABC-C7691F8A0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4CE41-D7CE-5980-5EC9-8716E588F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8CA61-F907-45E9-3921-33EFE7F5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2ED40-DCC6-5B1A-C5A4-2EB54895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A5150-BF91-AB12-08D5-1F787695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3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2F897-8383-C820-64F7-984CBA58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27C4C-D8B7-56AE-5AF3-2303A3C6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10D44-D3F2-2E1D-D2CC-79C9A6E41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6C28D-1C55-4D81-AA9D-ADBB1709E19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831CA-35AA-14DA-6800-AE41B3DF3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26600-501B-70AE-9798-FA7F189BD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F1AB-51CA-4B7E-B2EE-3F11F60FB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0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3EAE4C-9099-4A47-5FDB-4B4FC64080D6}"/>
              </a:ext>
            </a:extLst>
          </p:cNvPr>
          <p:cNvSpPr txBox="1"/>
          <p:nvPr/>
        </p:nvSpPr>
        <p:spPr>
          <a:xfrm>
            <a:off x="352082" y="1566503"/>
            <a:ext cx="1170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 Data or Skewed Data?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AFD43C0-0848-5E60-E782-3FCB0D85E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1" y="161644"/>
            <a:ext cx="47625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EA1F20F-B125-7EDF-5DAD-41B847594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337" y="463550"/>
            <a:ext cx="8430189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CF5E00-02F2-3D78-E5AB-1A72F35B9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038" y="704850"/>
            <a:ext cx="7804723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135C3E-3D02-7382-7828-F8529C16E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337" y="495300"/>
            <a:ext cx="8511771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3EAE4C-9099-4A47-5FDB-4B4FC64080D6}"/>
              </a:ext>
            </a:extLst>
          </p:cNvPr>
          <p:cNvSpPr txBox="1"/>
          <p:nvPr/>
        </p:nvSpPr>
        <p:spPr>
          <a:xfrm>
            <a:off x="2841282" y="2392003"/>
            <a:ext cx="1170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Bonus Questions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AFD43C0-0848-5E60-E782-3FCB0D85E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1" y="161644"/>
            <a:ext cx="47625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4C88D-9486-67BA-3FCF-DC395F70C098}"/>
              </a:ext>
            </a:extLst>
          </p:cNvPr>
          <p:cNvSpPr txBox="1"/>
          <p:nvPr/>
        </p:nvSpPr>
        <p:spPr>
          <a:xfrm>
            <a:off x="1123950" y="769194"/>
            <a:ext cx="64579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The decimal point is 1 digit(s) to the right of the |</a:t>
            </a:r>
          </a:p>
          <a:p>
            <a:endParaRPr lang="en-GB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1 | 24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1 | 555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2 | 00000112222334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2 | 55556788899999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3 | 00001111111222334444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3 | 555666677777888889999999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4 | 000000000000000111122222333334444444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4 | 55555566666666677777777778888999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5 | 00000011111111111112222233333334444444444444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5 | 55666666677778888888999999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6 | 000000011111122223333444444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6 | 556666667777888899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7 | 0011122222223444444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7 | 555567899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8 | 01111223334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8 | 9</a:t>
            </a:r>
          </a:p>
        </p:txBody>
      </p:sp>
    </p:spTree>
    <p:extLst>
      <p:ext uri="{BB962C8B-B14F-4D97-AF65-F5344CB8AC3E}">
        <p14:creationId xmlns:p14="http://schemas.microsoft.com/office/powerpoint/2010/main" val="4063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4C88D-9486-67BA-3FCF-DC395F70C098}"/>
              </a:ext>
            </a:extLst>
          </p:cNvPr>
          <p:cNvSpPr txBox="1"/>
          <p:nvPr/>
        </p:nvSpPr>
        <p:spPr>
          <a:xfrm>
            <a:off x="514350" y="115144"/>
            <a:ext cx="72517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decimal point is 1 digit(s) to the right of the |</a:t>
            </a:r>
          </a:p>
          <a:p>
            <a:endParaRPr lang="en-GB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0 | 3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0 | 778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1 | 00111122222233333334444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1 | 55555555666677777778888888999999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2 | 000000112222223333444444444444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2 | 55555555566666666666777777777788888888889999999999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3 | 00000000011111111222222233333333344444444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3 | 5555555566666677888999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4 | 00000000011111222222233334444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4 | 5666667778888999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5 | 0001222233333344444444444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5 | 55666789999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6 | 001122233344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6 | 58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7 | 0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7 | 8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8 | 2</a:t>
            </a:r>
          </a:p>
        </p:txBody>
      </p:sp>
    </p:spTree>
    <p:extLst>
      <p:ext uri="{BB962C8B-B14F-4D97-AF65-F5344CB8AC3E}">
        <p14:creationId xmlns:p14="http://schemas.microsoft.com/office/powerpoint/2010/main" val="39630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4C88D-9486-67BA-3FCF-DC395F70C098}"/>
              </a:ext>
            </a:extLst>
          </p:cNvPr>
          <p:cNvSpPr txBox="1"/>
          <p:nvPr/>
        </p:nvSpPr>
        <p:spPr>
          <a:xfrm>
            <a:off x="514350" y="115144"/>
            <a:ext cx="72517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The decimal point is 1 digit(s) to the right of the |</a:t>
            </a:r>
          </a:p>
          <a:p>
            <a:endParaRPr lang="en-GB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1 | 5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2 | 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2 | 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3 | 134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3 | 578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4 | 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4 | 58899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5 | 01233444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5 | 5555666777888899999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6 | 00111111223333334444444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6 | 5555666666666777777788889999999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7 | 00000000111111111223333334444444444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7 | 55555666666667777777777888888888888999999999999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8 | 0001111111112222223333334444444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8 | 55555556666666666667777778888889999999999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9 | 00000000111111111112222222223333334444</a:t>
            </a:r>
          </a:p>
          <a:p>
            <a:r>
              <a:rPr lang="en-GB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 9 | 5556666677778</a:t>
            </a:r>
          </a:p>
        </p:txBody>
      </p:sp>
    </p:spTree>
    <p:extLst>
      <p:ext uri="{BB962C8B-B14F-4D97-AF65-F5344CB8AC3E}">
        <p14:creationId xmlns:p14="http://schemas.microsoft.com/office/powerpoint/2010/main" val="34384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3EAE4C-9099-4A47-5FDB-4B4FC64080D6}"/>
              </a:ext>
            </a:extLst>
          </p:cNvPr>
          <p:cNvSpPr txBox="1"/>
          <p:nvPr/>
        </p:nvSpPr>
        <p:spPr>
          <a:xfrm>
            <a:off x="2319688" y="1748060"/>
            <a:ext cx="11705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ApplyingMaths.com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AFD43C0-0848-5E60-E782-3FCB0D85E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21" y="161644"/>
            <a:ext cx="4762500" cy="981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B8F0C-22A9-1591-9EE9-6F69F5B94D72}"/>
              </a:ext>
            </a:extLst>
          </p:cNvPr>
          <p:cNvSpPr txBox="1"/>
          <p:nvPr/>
        </p:nvSpPr>
        <p:spPr>
          <a:xfrm>
            <a:off x="4752304" y="6323527"/>
            <a:ext cx="520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© Bryn Jones</a:t>
            </a:r>
          </a:p>
        </p:txBody>
      </p:sp>
    </p:spTree>
    <p:extLst>
      <p:ext uri="{BB962C8B-B14F-4D97-AF65-F5344CB8AC3E}">
        <p14:creationId xmlns:p14="http://schemas.microsoft.com/office/powerpoint/2010/main" val="173076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41CDCBC-808B-CFB7-2979-A2D3AF8CA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651" y="222997"/>
            <a:ext cx="9191625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</p:spTree>
    <p:extLst>
      <p:ext uri="{BB962C8B-B14F-4D97-AF65-F5344CB8AC3E}">
        <p14:creationId xmlns:p14="http://schemas.microsoft.com/office/powerpoint/2010/main" val="6873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02FDA8-E771-A81C-1C3F-AE173DBD1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587" y="88900"/>
            <a:ext cx="8058535" cy="5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232C96-E167-EAD8-EE94-58B6A90A6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437" y="203200"/>
            <a:ext cx="8276088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55DE34-C891-6A25-2E28-4B1ABBEF4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838" y="425450"/>
            <a:ext cx="8013212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E803A8-DDB8-06E3-DB1E-A1E4496E9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488950"/>
            <a:ext cx="8457383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F7282B1-9A2D-B70C-CBD4-A08455AC7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637" y="425450"/>
            <a:ext cx="7974013" cy="55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75C208-A936-BB01-F490-D255F20A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7" y="488950"/>
            <a:ext cx="7958823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A125-3364-1405-BE08-9B90E7C4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95" y="80401"/>
            <a:ext cx="1905000" cy="390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618EC-4028-F7A8-87A2-A7E89C5D6D8E}"/>
              </a:ext>
            </a:extLst>
          </p:cNvPr>
          <p:cNvSpPr/>
          <p:nvPr/>
        </p:nvSpPr>
        <p:spPr>
          <a:xfrm>
            <a:off x="8841441" y="119678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68D828-1BA5-1044-95AF-87FE92CFEC5B}"/>
              </a:ext>
            </a:extLst>
          </p:cNvPr>
          <p:cNvSpPr/>
          <p:nvPr/>
        </p:nvSpPr>
        <p:spPr>
          <a:xfrm>
            <a:off x="8847791" y="25747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Left Tail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DDA47-EFC5-BEA4-65A7-AB5E8E1B5FC5}"/>
              </a:ext>
            </a:extLst>
          </p:cNvPr>
          <p:cNvSpPr/>
          <p:nvPr/>
        </p:nvSpPr>
        <p:spPr>
          <a:xfrm>
            <a:off x="8841441" y="3959038"/>
            <a:ext cx="2870947" cy="1190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Skewed- Right Tail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99E623-8335-7648-2560-81A0EF515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337" y="381000"/>
            <a:ext cx="8482013" cy="59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356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Noto Sans</vt:lpstr>
      <vt:lpstr>Noto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 Jones</dc:creator>
  <cp:lastModifiedBy>Bryn Jones</cp:lastModifiedBy>
  <cp:revision>1</cp:revision>
  <dcterms:created xsi:type="dcterms:W3CDTF">2022-10-11T19:56:45Z</dcterms:created>
  <dcterms:modified xsi:type="dcterms:W3CDTF">2022-10-11T20:30:56Z</dcterms:modified>
</cp:coreProperties>
</file>