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F5A6DA-EC87-4C2F-A2AC-3271FCD1520F}" v="11" dt="2023-09-28T18:11:59.2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9" autoAdjust="0"/>
    <p:restoredTop sz="94660"/>
  </p:normalViewPr>
  <p:slideViewPr>
    <p:cSldViewPr snapToGrid="0">
      <p:cViewPr>
        <p:scale>
          <a:sx n="100" d="100"/>
          <a:sy n="100" d="100"/>
        </p:scale>
        <p:origin x="7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yn Jones" userId="da09d1d963745902" providerId="LiveId" clId="{3AF5A6DA-EC87-4C2F-A2AC-3271FCD1520F}"/>
    <pc:docChg chg="undo custSel modSld">
      <pc:chgData name="Bryn Jones" userId="da09d1d963745902" providerId="LiveId" clId="{3AF5A6DA-EC87-4C2F-A2AC-3271FCD1520F}" dt="2023-09-28T18:15:15.792" v="612" actId="20577"/>
      <pc:docMkLst>
        <pc:docMk/>
      </pc:docMkLst>
      <pc:sldChg chg="addSp delSp modSp mod">
        <pc:chgData name="Bryn Jones" userId="da09d1d963745902" providerId="LiveId" clId="{3AF5A6DA-EC87-4C2F-A2AC-3271FCD1520F}" dt="2023-09-28T18:15:15.792" v="612" actId="20577"/>
        <pc:sldMkLst>
          <pc:docMk/>
          <pc:sldMk cId="2189844256" sldId="256"/>
        </pc:sldMkLst>
        <pc:spChg chg="mod">
          <ac:chgData name="Bryn Jones" userId="da09d1d963745902" providerId="LiveId" clId="{3AF5A6DA-EC87-4C2F-A2AC-3271FCD1520F}" dt="2023-09-28T18:02:44.674" v="26" actId="1076"/>
          <ac:spMkLst>
            <pc:docMk/>
            <pc:sldMk cId="2189844256" sldId="256"/>
            <ac:spMk id="2" creationId="{7098BF05-DC17-D8D5-B893-64349054927A}"/>
          </ac:spMkLst>
        </pc:spChg>
        <pc:spChg chg="mod">
          <ac:chgData name="Bryn Jones" userId="da09d1d963745902" providerId="LiveId" clId="{3AF5A6DA-EC87-4C2F-A2AC-3271FCD1520F}" dt="2023-09-28T18:15:15.792" v="612" actId="20577"/>
          <ac:spMkLst>
            <pc:docMk/>
            <pc:sldMk cId="2189844256" sldId="256"/>
            <ac:spMk id="4" creationId="{9FF81FE9-3755-6035-9A68-7627020D6FF7}"/>
          </ac:spMkLst>
        </pc:spChg>
        <pc:spChg chg="del mod">
          <ac:chgData name="Bryn Jones" userId="da09d1d963745902" providerId="LiveId" clId="{3AF5A6DA-EC87-4C2F-A2AC-3271FCD1520F}" dt="2023-09-28T18:04:14.194" v="40" actId="478"/>
          <ac:spMkLst>
            <pc:docMk/>
            <pc:sldMk cId="2189844256" sldId="256"/>
            <ac:spMk id="10" creationId="{ADF89F6D-658C-A4EE-07D7-468D212CBA89}"/>
          </ac:spMkLst>
        </pc:spChg>
        <pc:spChg chg="add mod">
          <ac:chgData name="Bryn Jones" userId="da09d1d963745902" providerId="LiveId" clId="{3AF5A6DA-EC87-4C2F-A2AC-3271FCD1520F}" dt="2023-09-28T18:13:12.858" v="413" actId="1076"/>
          <ac:spMkLst>
            <pc:docMk/>
            <pc:sldMk cId="2189844256" sldId="256"/>
            <ac:spMk id="30" creationId="{E0B9E8AF-0360-9ADC-DB24-C2471BCD1324}"/>
          </ac:spMkLst>
        </pc:spChg>
        <pc:picChg chg="del">
          <ac:chgData name="Bryn Jones" userId="da09d1d963745902" providerId="LiveId" clId="{3AF5A6DA-EC87-4C2F-A2AC-3271FCD1520F}" dt="2023-09-28T18:00:21.066" v="11" actId="478"/>
          <ac:picMkLst>
            <pc:docMk/>
            <pc:sldMk cId="2189844256" sldId="256"/>
            <ac:picMk id="14" creationId="{634C400B-039D-2C12-7260-10854394926A}"/>
          </ac:picMkLst>
        </pc:picChg>
        <pc:picChg chg="del">
          <ac:chgData name="Bryn Jones" userId="da09d1d963745902" providerId="LiveId" clId="{3AF5A6DA-EC87-4C2F-A2AC-3271FCD1520F}" dt="2023-09-28T18:00:17.006" v="10" actId="478"/>
          <ac:picMkLst>
            <pc:docMk/>
            <pc:sldMk cId="2189844256" sldId="256"/>
            <ac:picMk id="16" creationId="{B6099B47-98BA-435A-D750-107D11861A43}"/>
          </ac:picMkLst>
        </pc:picChg>
        <pc:picChg chg="del">
          <ac:chgData name="Bryn Jones" userId="da09d1d963745902" providerId="LiveId" clId="{3AF5A6DA-EC87-4C2F-A2AC-3271FCD1520F}" dt="2023-09-28T18:00:17.006" v="10" actId="478"/>
          <ac:picMkLst>
            <pc:docMk/>
            <pc:sldMk cId="2189844256" sldId="256"/>
            <ac:picMk id="18" creationId="{EF33A241-E9C0-E7EA-B7FA-0CC08A978952}"/>
          </ac:picMkLst>
        </pc:picChg>
        <pc:picChg chg="del">
          <ac:chgData name="Bryn Jones" userId="da09d1d963745902" providerId="LiveId" clId="{3AF5A6DA-EC87-4C2F-A2AC-3271FCD1520F}" dt="2023-09-28T18:00:17.006" v="10" actId="478"/>
          <ac:picMkLst>
            <pc:docMk/>
            <pc:sldMk cId="2189844256" sldId="256"/>
            <ac:picMk id="20" creationId="{BB4AEFC3-FD19-9C9B-F94E-F53CA27C2124}"/>
          </ac:picMkLst>
        </pc:picChg>
        <pc:picChg chg="add del mod">
          <ac:chgData name="Bryn Jones" userId="da09d1d963745902" providerId="LiveId" clId="{3AF5A6DA-EC87-4C2F-A2AC-3271FCD1520F}" dt="2023-09-28T18:00:57.461" v="16" actId="478"/>
          <ac:picMkLst>
            <pc:docMk/>
            <pc:sldMk cId="2189844256" sldId="256"/>
            <ac:picMk id="22" creationId="{486E102C-C7D1-F2B3-C02F-5F29C600D780}"/>
          </ac:picMkLst>
        </pc:picChg>
        <pc:picChg chg="add del mod">
          <ac:chgData name="Bryn Jones" userId="da09d1d963745902" providerId="LiveId" clId="{3AF5A6DA-EC87-4C2F-A2AC-3271FCD1520F}" dt="2023-09-28T18:02:41.585" v="25" actId="478"/>
          <ac:picMkLst>
            <pc:docMk/>
            <pc:sldMk cId="2189844256" sldId="256"/>
            <ac:picMk id="23" creationId="{878E6E51-C374-BEFC-EA0E-CBCE901523D2}"/>
          </ac:picMkLst>
        </pc:picChg>
        <pc:picChg chg="add del mod">
          <ac:chgData name="Bryn Jones" userId="da09d1d963745902" providerId="LiveId" clId="{3AF5A6DA-EC87-4C2F-A2AC-3271FCD1520F}" dt="2023-09-28T18:03:01.912" v="30" actId="478"/>
          <ac:picMkLst>
            <pc:docMk/>
            <pc:sldMk cId="2189844256" sldId="256"/>
            <ac:picMk id="24" creationId="{0FD2FEFB-A827-BAF9-BC53-09DFECB152A0}"/>
          </ac:picMkLst>
        </pc:picChg>
        <pc:picChg chg="add del mod">
          <ac:chgData name="Bryn Jones" userId="da09d1d963745902" providerId="LiveId" clId="{3AF5A6DA-EC87-4C2F-A2AC-3271FCD1520F}" dt="2023-09-28T18:03:37.597" v="33" actId="478"/>
          <ac:picMkLst>
            <pc:docMk/>
            <pc:sldMk cId="2189844256" sldId="256"/>
            <ac:picMk id="25" creationId="{5AA1C311-C9BE-78EE-0EDC-8B33A7C515BC}"/>
          </ac:picMkLst>
        </pc:picChg>
        <pc:picChg chg="add mod">
          <ac:chgData name="Bryn Jones" userId="da09d1d963745902" providerId="LiveId" clId="{3AF5A6DA-EC87-4C2F-A2AC-3271FCD1520F}" dt="2023-09-28T18:13:16.028" v="414" actId="1076"/>
          <ac:picMkLst>
            <pc:docMk/>
            <pc:sldMk cId="2189844256" sldId="256"/>
            <ac:picMk id="26" creationId="{CB817F86-1CBE-E99C-4114-A22CC763C5F8}"/>
          </ac:picMkLst>
        </pc:picChg>
        <pc:picChg chg="add del mod">
          <ac:chgData name="Bryn Jones" userId="da09d1d963745902" providerId="LiveId" clId="{3AF5A6DA-EC87-4C2F-A2AC-3271FCD1520F}" dt="2023-09-28T18:04:53.559" v="41" actId="478"/>
          <ac:picMkLst>
            <pc:docMk/>
            <pc:sldMk cId="2189844256" sldId="256"/>
            <ac:picMk id="27" creationId="{466A591D-C824-A9E9-8809-6704AA010AC4}"/>
          </ac:picMkLst>
        </pc:picChg>
        <pc:picChg chg="add del mod">
          <ac:chgData name="Bryn Jones" userId="da09d1d963745902" providerId="LiveId" clId="{3AF5A6DA-EC87-4C2F-A2AC-3271FCD1520F}" dt="2023-09-28T18:05:00.772" v="45"/>
          <ac:picMkLst>
            <pc:docMk/>
            <pc:sldMk cId="2189844256" sldId="256"/>
            <ac:picMk id="28" creationId="{032E9B7E-7E13-2DFF-C24D-E64D39A19573}"/>
          </ac:picMkLst>
        </pc:picChg>
        <pc:picChg chg="add mod ord">
          <ac:chgData name="Bryn Jones" userId="da09d1d963745902" providerId="LiveId" clId="{3AF5A6DA-EC87-4C2F-A2AC-3271FCD1520F}" dt="2023-09-28T18:05:27.217" v="48" actId="167"/>
          <ac:picMkLst>
            <pc:docMk/>
            <pc:sldMk cId="2189844256" sldId="256"/>
            <ac:picMk id="29" creationId="{90211E89-39A2-AA41-02A7-741880DEF8A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42AF-6B5F-4903-BB61-3A21D885A988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BE9BA-037D-41A8-89A3-E1B5ABCE9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550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42AF-6B5F-4903-BB61-3A21D885A988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BE9BA-037D-41A8-89A3-E1B5ABCE9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527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42AF-6B5F-4903-BB61-3A21D885A988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BE9BA-037D-41A8-89A3-E1B5ABCE9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815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42AF-6B5F-4903-BB61-3A21D885A988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BE9BA-037D-41A8-89A3-E1B5ABCE9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067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42AF-6B5F-4903-BB61-3A21D885A988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BE9BA-037D-41A8-89A3-E1B5ABCE9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098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42AF-6B5F-4903-BB61-3A21D885A988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BE9BA-037D-41A8-89A3-E1B5ABCE9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183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42AF-6B5F-4903-BB61-3A21D885A988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BE9BA-037D-41A8-89A3-E1B5ABCE9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81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42AF-6B5F-4903-BB61-3A21D885A988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BE9BA-037D-41A8-89A3-E1B5ABCE9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241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42AF-6B5F-4903-BB61-3A21D885A988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BE9BA-037D-41A8-89A3-E1B5ABCE9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646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42AF-6B5F-4903-BB61-3A21D885A988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BE9BA-037D-41A8-89A3-E1B5ABCE9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500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42AF-6B5F-4903-BB61-3A21D885A988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BE9BA-037D-41A8-89A3-E1B5ABCE9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527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242AF-6B5F-4903-BB61-3A21D885A988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BE9BA-037D-41A8-89A3-E1B5ABCE9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548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90211E89-39A2-AA41-02A7-741880DEF8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" y="457200"/>
            <a:ext cx="5010150" cy="36385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098BF05-DC17-D8D5-B893-643490549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802" y="0"/>
            <a:ext cx="8444380" cy="602130"/>
          </a:xfrm>
        </p:spPr>
        <p:txBody>
          <a:bodyPr>
            <a:normAutofit/>
          </a:bodyPr>
          <a:lstStyle/>
          <a:p>
            <a:r>
              <a:rPr lang="en-GB" sz="2889" dirty="0"/>
              <a:t>Histograms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F81FE9-3755-6035-9A68-7627020D6FF7}"/>
              </a:ext>
            </a:extLst>
          </p:cNvPr>
          <p:cNvSpPr txBox="1"/>
          <p:nvPr/>
        </p:nvSpPr>
        <p:spPr>
          <a:xfrm>
            <a:off x="198455" y="4567916"/>
            <a:ext cx="8857130" cy="1959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22" b="1" dirty="0"/>
              <a:t>Questions</a:t>
            </a:r>
          </a:p>
          <a:p>
            <a:pPr marL="457200" indent="-457200">
              <a:buAutoNum type="arabicPeriod"/>
            </a:pPr>
            <a:r>
              <a:rPr lang="en-GB" sz="2022" dirty="0"/>
              <a:t>State the modal age interval in 2000. Explain in plain English what this means.</a:t>
            </a:r>
          </a:p>
          <a:p>
            <a:pPr marL="457200" indent="-457200">
              <a:buAutoNum type="arabicPeriod"/>
            </a:pPr>
            <a:r>
              <a:rPr lang="en-GB" sz="2022" dirty="0"/>
              <a:t>Compare how life expectancy has changed between 2000 and 2022. Give as much detail </a:t>
            </a:r>
            <a:r>
              <a:rPr lang="en-GB" sz="2022"/>
              <a:t>as you can.</a:t>
            </a:r>
            <a:endParaRPr lang="en-GB" sz="2022" dirty="0"/>
          </a:p>
          <a:p>
            <a:pPr marL="457200" indent="-457200">
              <a:buAutoNum type="arabicPeriod"/>
            </a:pPr>
            <a:r>
              <a:rPr lang="en-GB" sz="2022" dirty="0"/>
              <a:t>For 2000, which is greater: the mean or the median age?</a:t>
            </a:r>
          </a:p>
          <a:p>
            <a:pPr marL="457200" indent="-457200">
              <a:buAutoNum type="arabicPeriod"/>
            </a:pPr>
            <a:r>
              <a:rPr lang="en-GB" sz="2022" dirty="0"/>
              <a:t>For 2022, which is greater: the mean or the median age?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41754B2-58D2-7CC9-6D8A-195454E32A57}"/>
              </a:ext>
            </a:extLst>
          </p:cNvPr>
          <p:cNvSpPr txBox="1"/>
          <p:nvPr/>
        </p:nvSpPr>
        <p:spPr>
          <a:xfrm>
            <a:off x="631652" y="8301717"/>
            <a:ext cx="8857130" cy="1337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22" b="1" dirty="0"/>
              <a:t>Q2	</a:t>
            </a:r>
            <a:r>
              <a:rPr lang="en-GB" sz="2022" dirty="0"/>
              <a:t>For each dot plot, mark where the median value.	</a:t>
            </a:r>
          </a:p>
          <a:p>
            <a:r>
              <a:rPr lang="en-GB" sz="2022" dirty="0"/>
              <a:t>	Mark also where you estimate the mean to be.</a:t>
            </a:r>
          </a:p>
          <a:p>
            <a:endParaRPr lang="en-GB" sz="2022" dirty="0"/>
          </a:p>
          <a:p>
            <a:r>
              <a:rPr lang="en-GB" sz="2022" b="1" dirty="0"/>
              <a:t>Q3</a:t>
            </a:r>
            <a:r>
              <a:rPr lang="en-GB" sz="2022" dirty="0"/>
              <a:t>	Which average gives the best representation?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CB817F86-1CBE-E99C-4114-A22CC763C5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8237" y="738187"/>
            <a:ext cx="4219575" cy="3076575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E0B9E8AF-0360-9ADC-DB24-C2471BCD1324}"/>
              </a:ext>
            </a:extLst>
          </p:cNvPr>
          <p:cNvSpPr txBox="1"/>
          <p:nvPr/>
        </p:nvSpPr>
        <p:spPr>
          <a:xfrm>
            <a:off x="360380" y="3891641"/>
            <a:ext cx="88571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Source: the world bank. This dataset contains the average life expectancy for each country over different years.</a:t>
            </a:r>
          </a:p>
        </p:txBody>
      </p:sp>
    </p:spTree>
    <p:extLst>
      <p:ext uri="{BB962C8B-B14F-4D97-AF65-F5344CB8AC3E}">
        <p14:creationId xmlns:p14="http://schemas.microsoft.com/office/powerpoint/2010/main" val="2189844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8860</TotalTime>
  <Words>119</Words>
  <Application>Microsoft Office PowerPoint</Application>
  <PresentationFormat>A4 Paper (210x297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Histograms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 Plots</dc:title>
  <dc:creator>Bryn Jones</dc:creator>
  <cp:lastModifiedBy>Bryn Jones</cp:lastModifiedBy>
  <cp:revision>3</cp:revision>
  <dcterms:created xsi:type="dcterms:W3CDTF">2023-09-22T14:34:40Z</dcterms:created>
  <dcterms:modified xsi:type="dcterms:W3CDTF">2023-09-28T18:15:17Z</dcterms:modified>
</cp:coreProperties>
</file>