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B94BE9-61CF-47A9-81B6-353A59BBF47E}" v="36" dt="2023-10-01T11:11:26.1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9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430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yn Jones" userId="da09d1d963745902" providerId="LiveId" clId="{59B94BE9-61CF-47A9-81B6-353A59BBF47E}"/>
    <pc:docChg chg="undo custSel addSld delSld modSld">
      <pc:chgData name="Bryn Jones" userId="da09d1d963745902" providerId="LiveId" clId="{59B94BE9-61CF-47A9-81B6-353A59BBF47E}" dt="2023-10-05T18:52:25.255" v="1185" actId="6549"/>
      <pc:docMkLst>
        <pc:docMk/>
      </pc:docMkLst>
      <pc:sldChg chg="addSp delSp modSp mod">
        <pc:chgData name="Bryn Jones" userId="da09d1d963745902" providerId="LiveId" clId="{59B94BE9-61CF-47A9-81B6-353A59BBF47E}" dt="2023-10-05T18:52:25.255" v="1185" actId="6549"/>
        <pc:sldMkLst>
          <pc:docMk/>
          <pc:sldMk cId="2189844256" sldId="256"/>
        </pc:sldMkLst>
        <pc:spChg chg="mod">
          <ac:chgData name="Bryn Jones" userId="da09d1d963745902" providerId="LiveId" clId="{59B94BE9-61CF-47A9-81B6-353A59BBF47E}" dt="2023-10-05T18:52:25.255" v="1185" actId="6549"/>
          <ac:spMkLst>
            <pc:docMk/>
            <pc:sldMk cId="2189844256" sldId="256"/>
            <ac:spMk id="4" creationId="{9FF81FE9-3755-6035-9A68-7627020D6FF7}"/>
          </ac:spMkLst>
        </pc:spChg>
        <pc:spChg chg="del">
          <ac:chgData name="Bryn Jones" userId="da09d1d963745902" providerId="LiveId" clId="{59B94BE9-61CF-47A9-81B6-353A59BBF47E}" dt="2023-09-22T15:26:01.481" v="3" actId="478"/>
          <ac:spMkLst>
            <pc:docMk/>
            <pc:sldMk cId="2189844256" sldId="256"/>
            <ac:spMk id="7" creationId="{F13B3511-686E-702A-E2C9-74B7885F791E}"/>
          </ac:spMkLst>
        </pc:spChg>
        <pc:spChg chg="add mod">
          <ac:chgData name="Bryn Jones" userId="da09d1d963745902" providerId="LiveId" clId="{59B94BE9-61CF-47A9-81B6-353A59BBF47E}" dt="2023-09-23T16:37:59.727" v="945" actId="20577"/>
          <ac:spMkLst>
            <pc:docMk/>
            <pc:sldMk cId="2189844256" sldId="256"/>
            <ac:spMk id="10" creationId="{ADF89F6D-658C-A4EE-07D7-468D212CBA89}"/>
          </ac:spMkLst>
        </pc:spChg>
        <pc:spChg chg="add mod">
          <ac:chgData name="Bryn Jones" userId="da09d1d963745902" providerId="LiveId" clId="{59B94BE9-61CF-47A9-81B6-353A59BBF47E}" dt="2023-09-26T16:49:49.029" v="1015" actId="20577"/>
          <ac:spMkLst>
            <pc:docMk/>
            <pc:sldMk cId="2189844256" sldId="256"/>
            <ac:spMk id="21" creationId="{B41754B2-58D2-7CC9-6D8A-195454E32A57}"/>
          </ac:spMkLst>
        </pc:spChg>
        <pc:graphicFrameChg chg="del mod">
          <ac:chgData name="Bryn Jones" userId="da09d1d963745902" providerId="LiveId" clId="{59B94BE9-61CF-47A9-81B6-353A59BBF47E}" dt="2023-09-22T15:30:14.074" v="323" actId="478"/>
          <ac:graphicFrameMkLst>
            <pc:docMk/>
            <pc:sldMk cId="2189844256" sldId="256"/>
            <ac:graphicFrameMk id="6" creationId="{0C020170-ABF2-09F6-6619-0ACB029FA7E9}"/>
          </ac:graphicFrameMkLst>
        </pc:graphicFrameChg>
        <pc:graphicFrameChg chg="del">
          <ac:chgData name="Bryn Jones" userId="da09d1d963745902" providerId="LiveId" clId="{59B94BE9-61CF-47A9-81B6-353A59BBF47E}" dt="2023-09-22T15:25:57.704" v="2" actId="478"/>
          <ac:graphicFrameMkLst>
            <pc:docMk/>
            <pc:sldMk cId="2189844256" sldId="256"/>
            <ac:graphicFrameMk id="9" creationId="{88A9B7D1-1BCA-C295-A6D9-3BC6E82A86BA}"/>
          </ac:graphicFrameMkLst>
        </pc:graphicFrameChg>
        <pc:picChg chg="add del mod">
          <ac:chgData name="Bryn Jones" userId="da09d1d963745902" providerId="LiveId" clId="{59B94BE9-61CF-47A9-81B6-353A59BBF47E}" dt="2023-09-22T15:46:11.710" v="742" actId="478"/>
          <ac:picMkLst>
            <pc:docMk/>
            <pc:sldMk cId="2189844256" sldId="256"/>
            <ac:picMk id="12" creationId="{07BC9F59-6BF4-6C20-564B-7590A5EC29DA}"/>
          </ac:picMkLst>
        </pc:picChg>
        <pc:picChg chg="add mod">
          <ac:chgData name="Bryn Jones" userId="da09d1d963745902" providerId="LiveId" clId="{59B94BE9-61CF-47A9-81B6-353A59BBF47E}" dt="2023-09-22T15:52:52.830" v="792" actId="1076"/>
          <ac:picMkLst>
            <pc:docMk/>
            <pc:sldMk cId="2189844256" sldId="256"/>
            <ac:picMk id="14" creationId="{634C400B-039D-2C12-7260-10854394926A}"/>
          </ac:picMkLst>
        </pc:picChg>
        <pc:picChg chg="add mod">
          <ac:chgData name="Bryn Jones" userId="da09d1d963745902" providerId="LiveId" clId="{59B94BE9-61CF-47A9-81B6-353A59BBF47E}" dt="2023-09-22T15:52:55.396" v="794" actId="1076"/>
          <ac:picMkLst>
            <pc:docMk/>
            <pc:sldMk cId="2189844256" sldId="256"/>
            <ac:picMk id="16" creationId="{B6099B47-98BA-435A-D750-107D11861A43}"/>
          </ac:picMkLst>
        </pc:picChg>
        <pc:picChg chg="add mod">
          <ac:chgData name="Bryn Jones" userId="da09d1d963745902" providerId="LiveId" clId="{59B94BE9-61CF-47A9-81B6-353A59BBF47E}" dt="2023-09-22T15:52:54.169" v="793" actId="1076"/>
          <ac:picMkLst>
            <pc:docMk/>
            <pc:sldMk cId="2189844256" sldId="256"/>
            <ac:picMk id="18" creationId="{EF33A241-E9C0-E7EA-B7FA-0CC08A978952}"/>
          </ac:picMkLst>
        </pc:picChg>
        <pc:picChg chg="add mod">
          <ac:chgData name="Bryn Jones" userId="da09d1d963745902" providerId="LiveId" clId="{59B94BE9-61CF-47A9-81B6-353A59BBF47E}" dt="2023-09-22T15:52:57.964" v="795" actId="1076"/>
          <ac:picMkLst>
            <pc:docMk/>
            <pc:sldMk cId="2189844256" sldId="256"/>
            <ac:picMk id="20" creationId="{BB4AEFC3-FD19-9C9B-F94E-F53CA27C2124}"/>
          </ac:picMkLst>
        </pc:picChg>
      </pc:sldChg>
      <pc:sldChg chg="addSp delSp modSp del mod">
        <pc:chgData name="Bryn Jones" userId="da09d1d963745902" providerId="LiveId" clId="{59B94BE9-61CF-47A9-81B6-353A59BBF47E}" dt="2023-09-22T15:54:02.508" v="824" actId="47"/>
        <pc:sldMkLst>
          <pc:docMk/>
          <pc:sldMk cId="985856590" sldId="257"/>
        </pc:sldMkLst>
        <pc:spChg chg="del">
          <ac:chgData name="Bryn Jones" userId="da09d1d963745902" providerId="LiveId" clId="{59B94BE9-61CF-47A9-81B6-353A59BBF47E}" dt="2023-09-22T15:29:20.245" v="187" actId="478"/>
          <ac:spMkLst>
            <pc:docMk/>
            <pc:sldMk cId="985856590" sldId="257"/>
            <ac:spMk id="2" creationId="{90BA0A80-C119-0F46-6C98-527E66671CA5}"/>
          </ac:spMkLst>
        </pc:spChg>
        <pc:spChg chg="del">
          <ac:chgData name="Bryn Jones" userId="da09d1d963745902" providerId="LiveId" clId="{59B94BE9-61CF-47A9-81B6-353A59BBF47E}" dt="2023-09-22T15:29:22.860" v="189" actId="478"/>
          <ac:spMkLst>
            <pc:docMk/>
            <pc:sldMk cId="985856590" sldId="257"/>
            <ac:spMk id="3" creationId="{D28384FB-3BD8-680A-295D-A3E3F6FD9B10}"/>
          </ac:spMkLst>
        </pc:spChg>
        <pc:spChg chg="add del mod">
          <ac:chgData name="Bryn Jones" userId="da09d1d963745902" providerId="LiveId" clId="{59B94BE9-61CF-47A9-81B6-353A59BBF47E}" dt="2023-09-22T15:29:21.722" v="188" actId="478"/>
          <ac:spMkLst>
            <pc:docMk/>
            <pc:sldMk cId="985856590" sldId="257"/>
            <ac:spMk id="5" creationId="{6FC0FEFA-8ACB-D01F-F281-D37E128CC614}"/>
          </ac:spMkLst>
        </pc:spChg>
        <pc:spChg chg="add del mod">
          <ac:chgData name="Bryn Jones" userId="da09d1d963745902" providerId="LiveId" clId="{59B94BE9-61CF-47A9-81B6-353A59BBF47E}" dt="2023-09-22T15:29:24.424" v="190" actId="478"/>
          <ac:spMkLst>
            <pc:docMk/>
            <pc:sldMk cId="985856590" sldId="257"/>
            <ac:spMk id="7" creationId="{EB42DFE3-A7D7-4876-056E-BDF76902AF1E}"/>
          </ac:spMkLst>
        </pc:spChg>
        <pc:spChg chg="add del">
          <ac:chgData name="Bryn Jones" userId="da09d1d963745902" providerId="LiveId" clId="{59B94BE9-61CF-47A9-81B6-353A59BBF47E}" dt="2023-09-22T15:29:31.160" v="193" actId="478"/>
          <ac:spMkLst>
            <pc:docMk/>
            <pc:sldMk cId="985856590" sldId="257"/>
            <ac:spMk id="9" creationId="{B4BDD67F-5B42-387B-36EE-02F55CF26495}"/>
          </ac:spMkLst>
        </pc:spChg>
        <pc:spChg chg="add mod">
          <ac:chgData name="Bryn Jones" userId="da09d1d963745902" providerId="LiveId" clId="{59B94BE9-61CF-47A9-81B6-353A59BBF47E}" dt="2023-09-22T15:51:08.377" v="787" actId="1076"/>
          <ac:spMkLst>
            <pc:docMk/>
            <pc:sldMk cId="985856590" sldId="257"/>
            <ac:spMk id="10" creationId="{A622D9B6-AC80-2530-DDAE-397D0CDF7A72}"/>
          </ac:spMkLst>
        </pc:spChg>
      </pc:sldChg>
      <pc:sldChg chg="addSp delSp modSp add mod">
        <pc:chgData name="Bryn Jones" userId="da09d1d963745902" providerId="LiveId" clId="{59B94BE9-61CF-47A9-81B6-353A59BBF47E}" dt="2023-10-01T11:11:26.106" v="1179"/>
        <pc:sldMkLst>
          <pc:docMk/>
          <pc:sldMk cId="2204223945" sldId="257"/>
        </pc:sldMkLst>
        <pc:grpChg chg="mod">
          <ac:chgData name="Bryn Jones" userId="da09d1d963745902" providerId="LiveId" clId="{59B94BE9-61CF-47A9-81B6-353A59BBF47E}" dt="2023-10-01T11:03:11.967" v="1031"/>
          <ac:grpSpMkLst>
            <pc:docMk/>
            <pc:sldMk cId="2204223945" sldId="257"/>
            <ac:grpSpMk id="17" creationId="{A76F5D04-F663-0913-ECE0-D75E98D5C0A8}"/>
          </ac:grpSpMkLst>
        </pc:grpChg>
        <pc:grpChg chg="mod">
          <ac:chgData name="Bryn Jones" userId="da09d1d963745902" providerId="LiveId" clId="{59B94BE9-61CF-47A9-81B6-353A59BBF47E}" dt="2023-10-01T11:03:44.267" v="1039"/>
          <ac:grpSpMkLst>
            <pc:docMk/>
            <pc:sldMk cId="2204223945" sldId="257"/>
            <ac:grpSpMk id="24" creationId="{5C106F1F-47B2-957D-4197-3B3856EA249B}"/>
          </ac:grpSpMkLst>
        </pc:grpChg>
        <pc:grpChg chg="mod">
          <ac:chgData name="Bryn Jones" userId="da09d1d963745902" providerId="LiveId" clId="{59B94BE9-61CF-47A9-81B6-353A59BBF47E}" dt="2023-10-01T11:04:36.447" v="1048"/>
          <ac:grpSpMkLst>
            <pc:docMk/>
            <pc:sldMk cId="2204223945" sldId="257"/>
            <ac:grpSpMk id="34" creationId="{4AAAFDBC-FD3B-AA5B-A45F-84A54E2C81FB}"/>
          </ac:grpSpMkLst>
        </pc:grpChg>
        <pc:grpChg chg="add del mod">
          <ac:chgData name="Bryn Jones" userId="da09d1d963745902" providerId="LiveId" clId="{59B94BE9-61CF-47A9-81B6-353A59BBF47E}" dt="2023-10-01T11:04:39.677" v="1056"/>
          <ac:grpSpMkLst>
            <pc:docMk/>
            <pc:sldMk cId="2204223945" sldId="257"/>
            <ac:grpSpMk id="40" creationId="{78532407-2C52-114E-B0B0-C4B17134B6BB}"/>
          </ac:grpSpMkLst>
        </pc:grpChg>
        <pc:grpChg chg="mod">
          <ac:chgData name="Bryn Jones" userId="da09d1d963745902" providerId="LiveId" clId="{59B94BE9-61CF-47A9-81B6-353A59BBF47E}" dt="2023-10-01T11:04:39.677" v="1056"/>
          <ac:grpSpMkLst>
            <pc:docMk/>
            <pc:sldMk cId="2204223945" sldId="257"/>
            <ac:grpSpMk id="41" creationId="{33A3B462-E59F-25F6-4E92-4EC493DD4A2D}"/>
          </ac:grpSpMkLst>
        </pc:grpChg>
        <pc:grpChg chg="del mod">
          <ac:chgData name="Bryn Jones" userId="da09d1d963745902" providerId="LiveId" clId="{59B94BE9-61CF-47A9-81B6-353A59BBF47E}" dt="2023-10-01T11:04:45.136" v="1063"/>
          <ac:grpSpMkLst>
            <pc:docMk/>
            <pc:sldMk cId="2204223945" sldId="257"/>
            <ac:grpSpMk id="43" creationId="{7BC1262D-FBE0-3809-921C-76DE01A2840E}"/>
          </ac:grpSpMkLst>
        </pc:grpChg>
        <pc:grpChg chg="del mod">
          <ac:chgData name="Bryn Jones" userId="da09d1d963745902" providerId="LiveId" clId="{59B94BE9-61CF-47A9-81B6-353A59BBF47E}" dt="2023-10-01T11:04:46.252" v="1065"/>
          <ac:grpSpMkLst>
            <pc:docMk/>
            <pc:sldMk cId="2204223945" sldId="257"/>
            <ac:grpSpMk id="46" creationId="{CFF3D6C0-5AF5-F18D-A1DE-907A09B5B2E8}"/>
          </ac:grpSpMkLst>
        </pc:grpChg>
        <pc:grpChg chg="mod">
          <ac:chgData name="Bryn Jones" userId="da09d1d963745902" providerId="LiveId" clId="{59B94BE9-61CF-47A9-81B6-353A59BBF47E}" dt="2023-10-01T11:04:46.252" v="1065"/>
          <ac:grpSpMkLst>
            <pc:docMk/>
            <pc:sldMk cId="2204223945" sldId="257"/>
            <ac:grpSpMk id="48" creationId="{9E741CB0-BF47-02B7-AE23-2285E609F28C}"/>
          </ac:grpSpMkLst>
        </pc:grpChg>
        <pc:grpChg chg="add del mod">
          <ac:chgData name="Bryn Jones" userId="da09d1d963745902" providerId="LiveId" clId="{59B94BE9-61CF-47A9-81B6-353A59BBF47E}" dt="2023-10-01T11:11:20.766" v="1168" actId="478"/>
          <ac:grpSpMkLst>
            <pc:docMk/>
            <pc:sldMk cId="2204223945" sldId="257"/>
            <ac:grpSpMk id="52" creationId="{09176488-3A0F-FA32-F327-7DACF69C7EE5}"/>
          </ac:grpSpMkLst>
        </pc:grpChg>
        <pc:grpChg chg="del mod">
          <ac:chgData name="Bryn Jones" userId="da09d1d963745902" providerId="LiveId" clId="{59B94BE9-61CF-47A9-81B6-353A59BBF47E}" dt="2023-10-01T11:05:23.027" v="1099"/>
          <ac:grpSpMkLst>
            <pc:docMk/>
            <pc:sldMk cId="2204223945" sldId="257"/>
            <ac:grpSpMk id="55" creationId="{1DBA42B3-BD5E-08D7-5E32-7AD5B978BBF9}"/>
          </ac:grpSpMkLst>
        </pc:grpChg>
        <pc:grpChg chg="mod">
          <ac:chgData name="Bryn Jones" userId="da09d1d963745902" providerId="LiveId" clId="{59B94BE9-61CF-47A9-81B6-353A59BBF47E}" dt="2023-10-01T11:05:17.321" v="1086"/>
          <ac:grpSpMkLst>
            <pc:docMk/>
            <pc:sldMk cId="2204223945" sldId="257"/>
            <ac:grpSpMk id="69" creationId="{66C5E7BF-38DB-98A7-DF42-454BA84A0D71}"/>
          </ac:grpSpMkLst>
        </pc:grpChg>
        <pc:grpChg chg="mod">
          <ac:chgData name="Bryn Jones" userId="da09d1d963745902" providerId="LiveId" clId="{59B94BE9-61CF-47A9-81B6-353A59BBF47E}" dt="2023-10-01T11:05:17.321" v="1086"/>
          <ac:grpSpMkLst>
            <pc:docMk/>
            <pc:sldMk cId="2204223945" sldId="257"/>
            <ac:grpSpMk id="70" creationId="{80E5D3DA-83D6-2A8F-1509-1798C9E594C6}"/>
          </ac:grpSpMkLst>
        </pc:grpChg>
        <pc:grpChg chg="mod">
          <ac:chgData name="Bryn Jones" userId="da09d1d963745902" providerId="LiveId" clId="{59B94BE9-61CF-47A9-81B6-353A59BBF47E}" dt="2023-10-01T11:05:17.321" v="1086"/>
          <ac:grpSpMkLst>
            <pc:docMk/>
            <pc:sldMk cId="2204223945" sldId="257"/>
            <ac:grpSpMk id="71" creationId="{217F13F1-E312-054F-C485-CC42867C019B}"/>
          </ac:grpSpMkLst>
        </pc:grpChg>
        <pc:grpChg chg="del mod">
          <ac:chgData name="Bryn Jones" userId="da09d1d963745902" providerId="LiveId" clId="{59B94BE9-61CF-47A9-81B6-353A59BBF47E}" dt="2023-10-01T11:05:20.415" v="1094"/>
          <ac:grpSpMkLst>
            <pc:docMk/>
            <pc:sldMk cId="2204223945" sldId="257"/>
            <ac:grpSpMk id="75" creationId="{1948DCE7-2E56-773A-2B86-E9E95706D99F}"/>
          </ac:grpSpMkLst>
        </pc:grpChg>
        <pc:grpChg chg="mod">
          <ac:chgData name="Bryn Jones" userId="da09d1d963745902" providerId="LiveId" clId="{59B94BE9-61CF-47A9-81B6-353A59BBF47E}" dt="2023-10-01T11:05:20.415" v="1094"/>
          <ac:grpSpMkLst>
            <pc:docMk/>
            <pc:sldMk cId="2204223945" sldId="257"/>
            <ac:grpSpMk id="79" creationId="{D50BF685-7421-37B9-7B8C-3B6E9908237E}"/>
          </ac:grpSpMkLst>
        </pc:grpChg>
        <pc:grpChg chg="mod">
          <ac:chgData name="Bryn Jones" userId="da09d1d963745902" providerId="LiveId" clId="{59B94BE9-61CF-47A9-81B6-353A59BBF47E}" dt="2023-10-01T11:05:23.027" v="1099"/>
          <ac:grpSpMkLst>
            <pc:docMk/>
            <pc:sldMk cId="2204223945" sldId="257"/>
            <ac:grpSpMk id="84" creationId="{13B8F9FF-F32B-C995-FD4A-D3A2BF67DDE6}"/>
          </ac:grpSpMkLst>
        </pc:grpChg>
        <pc:grpChg chg="add del mod">
          <ac:chgData name="Bryn Jones" userId="da09d1d963745902" providerId="LiveId" clId="{59B94BE9-61CF-47A9-81B6-353A59BBF47E}" dt="2023-10-01T11:11:22.521" v="1172" actId="478"/>
          <ac:grpSpMkLst>
            <pc:docMk/>
            <pc:sldMk cId="2204223945" sldId="257"/>
            <ac:grpSpMk id="93" creationId="{79974A01-A5BB-EAAC-535F-154718290BAF}"/>
          </ac:grpSpMkLst>
        </pc:grpChg>
        <pc:grpChg chg="add del mod">
          <ac:chgData name="Bryn Jones" userId="da09d1d963745902" providerId="LiveId" clId="{59B94BE9-61CF-47A9-81B6-353A59BBF47E}" dt="2023-10-01T11:11:23.093" v="1173" actId="478"/>
          <ac:grpSpMkLst>
            <pc:docMk/>
            <pc:sldMk cId="2204223945" sldId="257"/>
            <ac:grpSpMk id="99" creationId="{386E5981-7FFF-2FEC-FE4C-4007A2A51E85}"/>
          </ac:grpSpMkLst>
        </pc:grpChg>
        <pc:grpChg chg="mod">
          <ac:chgData name="Bryn Jones" userId="da09d1d963745902" providerId="LiveId" clId="{59B94BE9-61CF-47A9-81B6-353A59BBF47E}" dt="2023-10-01T11:07:30.124" v="1128"/>
          <ac:grpSpMkLst>
            <pc:docMk/>
            <pc:sldMk cId="2204223945" sldId="257"/>
            <ac:grpSpMk id="111" creationId="{3742AAFB-3251-79AF-2DAC-1D4927F5BEEA}"/>
          </ac:grpSpMkLst>
        </pc:grpChg>
        <pc:grpChg chg="add del mod">
          <ac:chgData name="Bryn Jones" userId="da09d1d963745902" providerId="LiveId" clId="{59B94BE9-61CF-47A9-81B6-353A59BBF47E}" dt="2023-10-01T11:11:24.232" v="1175" actId="478"/>
          <ac:grpSpMkLst>
            <pc:docMk/>
            <pc:sldMk cId="2204223945" sldId="257"/>
            <ac:grpSpMk id="114" creationId="{96CE3ADA-46B1-CBAB-4036-D3CADE8EB752}"/>
          </ac:grpSpMkLst>
        </pc:grpChg>
        <pc:grpChg chg="add del mod">
          <ac:chgData name="Bryn Jones" userId="da09d1d963745902" providerId="LiveId" clId="{59B94BE9-61CF-47A9-81B6-353A59BBF47E}" dt="2023-10-01T11:11:24.786" v="1176" actId="478"/>
          <ac:grpSpMkLst>
            <pc:docMk/>
            <pc:sldMk cId="2204223945" sldId="257"/>
            <ac:grpSpMk id="121" creationId="{B7BAE881-F1B1-CE44-AA0D-89CB3B0876EB}"/>
          </ac:grpSpMkLst>
        </pc:grpChg>
        <pc:grpChg chg="add del mod">
          <ac:chgData name="Bryn Jones" userId="da09d1d963745902" providerId="LiveId" clId="{59B94BE9-61CF-47A9-81B6-353A59BBF47E}" dt="2023-10-01T11:11:26.106" v="1179"/>
          <ac:grpSpMkLst>
            <pc:docMk/>
            <pc:sldMk cId="2204223945" sldId="257"/>
            <ac:grpSpMk id="130" creationId="{162F4676-BB8E-D6DD-8AE7-C8CD31FEF64B}"/>
          </ac:grpSpMkLst>
        </pc:grpChg>
        <pc:picChg chg="add del">
          <ac:chgData name="Bryn Jones" userId="da09d1d963745902" providerId="LiveId" clId="{59B94BE9-61CF-47A9-81B6-353A59BBF47E}" dt="2023-10-01T11:09:21.954" v="1162" actId="478"/>
          <ac:picMkLst>
            <pc:docMk/>
            <pc:sldMk cId="2204223945" sldId="257"/>
            <ac:picMk id="14" creationId="{634C400B-039D-2C12-7260-10854394926A}"/>
          </ac:picMkLst>
        </pc:picChg>
        <pc:picChg chg="add del">
          <ac:chgData name="Bryn Jones" userId="da09d1d963745902" providerId="LiveId" clId="{59B94BE9-61CF-47A9-81B6-353A59BBF47E}" dt="2023-10-01T11:09:07.657" v="1151" actId="478"/>
          <ac:picMkLst>
            <pc:docMk/>
            <pc:sldMk cId="2204223945" sldId="257"/>
            <ac:picMk id="16" creationId="{B6099B47-98BA-435A-D750-107D11861A43}"/>
          </ac:picMkLst>
        </pc:picChg>
        <pc:picChg chg="add del">
          <ac:chgData name="Bryn Jones" userId="da09d1d963745902" providerId="LiveId" clId="{59B94BE9-61CF-47A9-81B6-353A59BBF47E}" dt="2023-10-01T11:09:07.657" v="1151" actId="478"/>
          <ac:picMkLst>
            <pc:docMk/>
            <pc:sldMk cId="2204223945" sldId="257"/>
            <ac:picMk id="18" creationId="{EF33A241-E9C0-E7EA-B7FA-0CC08A978952}"/>
          </ac:picMkLst>
        </pc:picChg>
        <pc:inkChg chg="add del">
          <ac:chgData name="Bryn Jones" userId="da09d1d963745902" providerId="LiveId" clId="{59B94BE9-61CF-47A9-81B6-353A59BBF47E}" dt="2023-10-01T11:02:36.529" v="1020" actId="9405"/>
          <ac:inkMkLst>
            <pc:docMk/>
            <pc:sldMk cId="2204223945" sldId="257"/>
            <ac:inkMk id="3" creationId="{AB1D4C2D-DC6A-674F-0A6A-D13948FF13C2}"/>
          </ac:inkMkLst>
        </pc:inkChg>
        <pc:inkChg chg="add del">
          <ac:chgData name="Bryn Jones" userId="da09d1d963745902" providerId="LiveId" clId="{59B94BE9-61CF-47A9-81B6-353A59BBF47E}" dt="2023-10-01T11:03:01.247" v="1022" actId="9405"/>
          <ac:inkMkLst>
            <pc:docMk/>
            <pc:sldMk cId="2204223945" sldId="257"/>
            <ac:inkMk id="5" creationId="{D9715CC2-5469-9685-1648-8C8B7A84C2B3}"/>
          </ac:inkMkLst>
        </pc:inkChg>
        <pc:inkChg chg="add del mod">
          <ac:chgData name="Bryn Jones" userId="da09d1d963745902" providerId="LiveId" clId="{59B94BE9-61CF-47A9-81B6-353A59BBF47E}" dt="2023-10-01T11:11:21.577" v="1170" actId="1076"/>
          <ac:inkMkLst>
            <pc:docMk/>
            <pc:sldMk cId="2204223945" sldId="257"/>
            <ac:inkMk id="6" creationId="{C8B88195-C6D5-C38E-C6CF-342C0F957B0B}"/>
          </ac:inkMkLst>
        </pc:inkChg>
        <pc:inkChg chg="add mod">
          <ac:chgData name="Bryn Jones" userId="da09d1d963745902" providerId="LiveId" clId="{59B94BE9-61CF-47A9-81B6-353A59BBF47E}" dt="2023-10-01T11:03:11.967" v="1031"/>
          <ac:inkMkLst>
            <pc:docMk/>
            <pc:sldMk cId="2204223945" sldId="257"/>
            <ac:inkMk id="7" creationId="{3EE630DE-426E-2228-D355-BA2897C05ECF}"/>
          </ac:inkMkLst>
        </pc:inkChg>
        <pc:inkChg chg="add mod">
          <ac:chgData name="Bryn Jones" userId="da09d1d963745902" providerId="LiveId" clId="{59B94BE9-61CF-47A9-81B6-353A59BBF47E}" dt="2023-10-01T11:03:11.967" v="1031"/>
          <ac:inkMkLst>
            <pc:docMk/>
            <pc:sldMk cId="2204223945" sldId="257"/>
            <ac:inkMk id="8" creationId="{F6C48220-E70D-044C-0978-62D8F555762A}"/>
          </ac:inkMkLst>
        </pc:inkChg>
        <pc:inkChg chg="add mod">
          <ac:chgData name="Bryn Jones" userId="da09d1d963745902" providerId="LiveId" clId="{59B94BE9-61CF-47A9-81B6-353A59BBF47E}" dt="2023-10-01T11:03:11.967" v="1031"/>
          <ac:inkMkLst>
            <pc:docMk/>
            <pc:sldMk cId="2204223945" sldId="257"/>
            <ac:inkMk id="9" creationId="{E085518C-4FC0-5C79-BAF7-52D7E341FABA}"/>
          </ac:inkMkLst>
        </pc:inkChg>
        <pc:inkChg chg="add mod">
          <ac:chgData name="Bryn Jones" userId="da09d1d963745902" providerId="LiveId" clId="{59B94BE9-61CF-47A9-81B6-353A59BBF47E}" dt="2023-10-01T11:03:11.967" v="1031"/>
          <ac:inkMkLst>
            <pc:docMk/>
            <pc:sldMk cId="2204223945" sldId="257"/>
            <ac:inkMk id="11" creationId="{AC3BED4D-C63D-AB3B-2A8A-94CE4BFA0395}"/>
          </ac:inkMkLst>
        </pc:inkChg>
        <pc:inkChg chg="add mod">
          <ac:chgData name="Bryn Jones" userId="da09d1d963745902" providerId="LiveId" clId="{59B94BE9-61CF-47A9-81B6-353A59BBF47E}" dt="2023-10-01T11:03:11.967" v="1031"/>
          <ac:inkMkLst>
            <pc:docMk/>
            <pc:sldMk cId="2204223945" sldId="257"/>
            <ac:inkMk id="12" creationId="{364CFD87-D49A-3313-7AFB-EBDA271C14D0}"/>
          </ac:inkMkLst>
        </pc:inkChg>
        <pc:inkChg chg="add mod">
          <ac:chgData name="Bryn Jones" userId="da09d1d963745902" providerId="LiveId" clId="{59B94BE9-61CF-47A9-81B6-353A59BBF47E}" dt="2023-10-01T11:03:11.967" v="1031"/>
          <ac:inkMkLst>
            <pc:docMk/>
            <pc:sldMk cId="2204223945" sldId="257"/>
            <ac:inkMk id="13" creationId="{64A620E1-A7FA-3CAB-4742-7249A02A2F8B}"/>
          </ac:inkMkLst>
        </pc:inkChg>
        <pc:inkChg chg="add mod">
          <ac:chgData name="Bryn Jones" userId="da09d1d963745902" providerId="LiveId" clId="{59B94BE9-61CF-47A9-81B6-353A59BBF47E}" dt="2023-10-01T11:03:11.967" v="1031"/>
          <ac:inkMkLst>
            <pc:docMk/>
            <pc:sldMk cId="2204223945" sldId="257"/>
            <ac:inkMk id="15" creationId="{C032AE4B-A23C-DFE5-E95F-0AC7CED5F112}"/>
          </ac:inkMkLst>
        </pc:inkChg>
        <pc:inkChg chg="add del">
          <ac:chgData name="Bryn Jones" userId="da09d1d963745902" providerId="LiveId" clId="{59B94BE9-61CF-47A9-81B6-353A59BBF47E}" dt="2023-10-01T11:11:20.089" v="1167" actId="478"/>
          <ac:inkMkLst>
            <pc:docMk/>
            <pc:sldMk cId="2204223945" sldId="257"/>
            <ac:inkMk id="19" creationId="{9582A9FD-C2C6-CFE7-6235-E67AAB489265}"/>
          </ac:inkMkLst>
        </pc:inkChg>
        <pc:inkChg chg="add mod">
          <ac:chgData name="Bryn Jones" userId="da09d1d963745902" providerId="LiveId" clId="{59B94BE9-61CF-47A9-81B6-353A59BBF47E}" dt="2023-10-01T11:03:44.267" v="1039"/>
          <ac:inkMkLst>
            <pc:docMk/>
            <pc:sldMk cId="2204223945" sldId="257"/>
            <ac:inkMk id="22" creationId="{60E62410-6F89-1667-23C7-2CFC5E1AC6CD}"/>
          </ac:inkMkLst>
        </pc:inkChg>
        <pc:inkChg chg="add del mod">
          <ac:chgData name="Bryn Jones" userId="da09d1d963745902" providerId="LiveId" clId="{59B94BE9-61CF-47A9-81B6-353A59BBF47E}" dt="2023-10-01T11:03:44.267" v="1039"/>
          <ac:inkMkLst>
            <pc:docMk/>
            <pc:sldMk cId="2204223945" sldId="257"/>
            <ac:inkMk id="23" creationId="{C09620FB-66A5-7522-7F02-EC157991DE68}"/>
          </ac:inkMkLst>
        </pc:inkChg>
        <pc:inkChg chg="add del">
          <ac:chgData name="Bryn Jones" userId="da09d1d963745902" providerId="LiveId" clId="{59B94BE9-61CF-47A9-81B6-353A59BBF47E}" dt="2023-10-01T11:03:35.696" v="1037" actId="9405"/>
          <ac:inkMkLst>
            <pc:docMk/>
            <pc:sldMk cId="2204223945" sldId="257"/>
            <ac:inkMk id="25" creationId="{F0F68155-25F6-9AD3-4F42-FAE7A787A340}"/>
          </ac:inkMkLst>
        </pc:inkChg>
        <pc:inkChg chg="add">
          <ac:chgData name="Bryn Jones" userId="da09d1d963745902" providerId="LiveId" clId="{59B94BE9-61CF-47A9-81B6-353A59BBF47E}" dt="2023-10-01T11:04:21.533" v="1040" actId="9405"/>
          <ac:inkMkLst>
            <pc:docMk/>
            <pc:sldMk cId="2204223945" sldId="257"/>
            <ac:inkMk id="26" creationId="{478F6B5E-3643-F78D-5BF3-35E160C35632}"/>
          </ac:inkMkLst>
        </pc:inkChg>
        <pc:inkChg chg="add">
          <ac:chgData name="Bryn Jones" userId="da09d1d963745902" providerId="LiveId" clId="{59B94BE9-61CF-47A9-81B6-353A59BBF47E}" dt="2023-10-01T11:04:28.562" v="1041" actId="9405"/>
          <ac:inkMkLst>
            <pc:docMk/>
            <pc:sldMk cId="2204223945" sldId="257"/>
            <ac:inkMk id="27" creationId="{C906AB5E-1AC9-ADD0-0784-540ADCB63BF3}"/>
          </ac:inkMkLst>
        </pc:inkChg>
        <pc:inkChg chg="add">
          <ac:chgData name="Bryn Jones" userId="da09d1d963745902" providerId="LiveId" clId="{59B94BE9-61CF-47A9-81B6-353A59BBF47E}" dt="2023-10-01T11:04:29.893" v="1042" actId="9405"/>
          <ac:inkMkLst>
            <pc:docMk/>
            <pc:sldMk cId="2204223945" sldId="257"/>
            <ac:inkMk id="28" creationId="{679E12E4-D625-51E8-C3C5-16074F0F1554}"/>
          </ac:inkMkLst>
        </pc:inkChg>
        <pc:inkChg chg="add">
          <ac:chgData name="Bryn Jones" userId="da09d1d963745902" providerId="LiveId" clId="{59B94BE9-61CF-47A9-81B6-353A59BBF47E}" dt="2023-10-01T11:04:31.352" v="1043" actId="9405"/>
          <ac:inkMkLst>
            <pc:docMk/>
            <pc:sldMk cId="2204223945" sldId="257"/>
            <ac:inkMk id="29" creationId="{2A7D16F8-7B19-A4D8-4F35-F17FE2F9165A}"/>
          </ac:inkMkLst>
        </pc:inkChg>
        <pc:inkChg chg="add mod">
          <ac:chgData name="Bryn Jones" userId="da09d1d963745902" providerId="LiveId" clId="{59B94BE9-61CF-47A9-81B6-353A59BBF47E}" dt="2023-10-01T11:04:36.447" v="1048"/>
          <ac:inkMkLst>
            <pc:docMk/>
            <pc:sldMk cId="2204223945" sldId="257"/>
            <ac:inkMk id="30" creationId="{709E6C7C-9CC3-736E-327B-C03C739037EE}"/>
          </ac:inkMkLst>
        </pc:inkChg>
        <pc:inkChg chg="add mod">
          <ac:chgData name="Bryn Jones" userId="da09d1d963745902" providerId="LiveId" clId="{59B94BE9-61CF-47A9-81B6-353A59BBF47E}" dt="2023-10-01T11:04:36.447" v="1048"/>
          <ac:inkMkLst>
            <pc:docMk/>
            <pc:sldMk cId="2204223945" sldId="257"/>
            <ac:inkMk id="31" creationId="{64BB0F75-9DB9-1D67-57FF-6911BE555252}"/>
          </ac:inkMkLst>
        </pc:inkChg>
        <pc:inkChg chg="add mod">
          <ac:chgData name="Bryn Jones" userId="da09d1d963745902" providerId="LiveId" clId="{59B94BE9-61CF-47A9-81B6-353A59BBF47E}" dt="2023-10-01T11:04:36.447" v="1048"/>
          <ac:inkMkLst>
            <pc:docMk/>
            <pc:sldMk cId="2204223945" sldId="257"/>
            <ac:inkMk id="32" creationId="{444BAEB2-3778-5398-3355-412CFBFAA099}"/>
          </ac:inkMkLst>
        </pc:inkChg>
        <pc:inkChg chg="add mod">
          <ac:chgData name="Bryn Jones" userId="da09d1d963745902" providerId="LiveId" clId="{59B94BE9-61CF-47A9-81B6-353A59BBF47E}" dt="2023-10-01T11:04:36.447" v="1048"/>
          <ac:inkMkLst>
            <pc:docMk/>
            <pc:sldMk cId="2204223945" sldId="257"/>
            <ac:inkMk id="33" creationId="{92E161C4-6249-392C-585C-582F9D6FEF1F}"/>
          </ac:inkMkLst>
        </pc:inkChg>
        <pc:inkChg chg="add mod">
          <ac:chgData name="Bryn Jones" userId="da09d1d963745902" providerId="LiveId" clId="{59B94BE9-61CF-47A9-81B6-353A59BBF47E}" dt="2023-10-01T11:04:46.252" v="1065"/>
          <ac:inkMkLst>
            <pc:docMk/>
            <pc:sldMk cId="2204223945" sldId="257"/>
            <ac:inkMk id="35" creationId="{3EE71111-FBC5-E37A-2CC2-665049AC0258}"/>
          </ac:inkMkLst>
        </pc:inkChg>
        <pc:inkChg chg="add mod">
          <ac:chgData name="Bryn Jones" userId="da09d1d963745902" providerId="LiveId" clId="{59B94BE9-61CF-47A9-81B6-353A59BBF47E}" dt="2023-10-01T11:04:46.252" v="1065"/>
          <ac:inkMkLst>
            <pc:docMk/>
            <pc:sldMk cId="2204223945" sldId="257"/>
            <ac:inkMk id="36" creationId="{831F2CA8-ADE6-970B-361C-70F9DCED9934}"/>
          </ac:inkMkLst>
        </pc:inkChg>
        <pc:inkChg chg="add del mod">
          <ac:chgData name="Bryn Jones" userId="da09d1d963745902" providerId="LiveId" clId="{59B94BE9-61CF-47A9-81B6-353A59BBF47E}" dt="2023-10-01T11:04:40.454" v="1058" actId="9405"/>
          <ac:inkMkLst>
            <pc:docMk/>
            <pc:sldMk cId="2204223945" sldId="257"/>
            <ac:inkMk id="37" creationId="{5C721887-A50B-178F-13C6-D04596C960EA}"/>
          </ac:inkMkLst>
        </pc:inkChg>
        <pc:inkChg chg="add del mod">
          <ac:chgData name="Bryn Jones" userId="da09d1d963745902" providerId="LiveId" clId="{59B94BE9-61CF-47A9-81B6-353A59BBF47E}" dt="2023-10-01T11:04:40.006" v="1057" actId="9405"/>
          <ac:inkMkLst>
            <pc:docMk/>
            <pc:sldMk cId="2204223945" sldId="257"/>
            <ac:inkMk id="38" creationId="{6CC540B6-57AC-56CE-0DFA-1F2C02BBF6E1}"/>
          </ac:inkMkLst>
        </pc:inkChg>
        <pc:inkChg chg="add del mod">
          <ac:chgData name="Bryn Jones" userId="da09d1d963745902" providerId="LiveId" clId="{59B94BE9-61CF-47A9-81B6-353A59BBF47E}" dt="2023-10-01T11:04:39.677" v="1056"/>
          <ac:inkMkLst>
            <pc:docMk/>
            <pc:sldMk cId="2204223945" sldId="257"/>
            <ac:inkMk id="39" creationId="{6C4E0A5A-5B1A-4F56-62E2-BE378A7900E9}"/>
          </ac:inkMkLst>
        </pc:inkChg>
        <pc:inkChg chg="add mod">
          <ac:chgData name="Bryn Jones" userId="da09d1d963745902" providerId="LiveId" clId="{59B94BE9-61CF-47A9-81B6-353A59BBF47E}" dt="2023-10-01T11:04:46.252" v="1065"/>
          <ac:inkMkLst>
            <pc:docMk/>
            <pc:sldMk cId="2204223945" sldId="257"/>
            <ac:inkMk id="42" creationId="{C68BC584-3315-84BC-0796-73E0F921EF05}"/>
          </ac:inkMkLst>
        </pc:inkChg>
        <pc:inkChg chg="add mod">
          <ac:chgData name="Bryn Jones" userId="da09d1d963745902" providerId="LiveId" clId="{59B94BE9-61CF-47A9-81B6-353A59BBF47E}" dt="2023-10-01T11:04:46.252" v="1065"/>
          <ac:inkMkLst>
            <pc:docMk/>
            <pc:sldMk cId="2204223945" sldId="257"/>
            <ac:inkMk id="44" creationId="{1C0D204B-4F0F-0D2D-A1B9-24FFC77A7B6F}"/>
          </ac:inkMkLst>
        </pc:inkChg>
        <pc:inkChg chg="add">
          <ac:chgData name="Bryn Jones" userId="da09d1d963745902" providerId="LiveId" clId="{59B94BE9-61CF-47A9-81B6-353A59BBF47E}" dt="2023-10-01T11:04:44.447" v="1062" actId="9405"/>
          <ac:inkMkLst>
            <pc:docMk/>
            <pc:sldMk cId="2204223945" sldId="257"/>
            <ac:inkMk id="45" creationId="{55CC1134-0F42-3A68-4810-4778E1CF7935}"/>
          </ac:inkMkLst>
        </pc:inkChg>
        <pc:inkChg chg="add mod">
          <ac:chgData name="Bryn Jones" userId="da09d1d963745902" providerId="LiveId" clId="{59B94BE9-61CF-47A9-81B6-353A59BBF47E}" dt="2023-10-01T11:04:46.252" v="1065"/>
          <ac:inkMkLst>
            <pc:docMk/>
            <pc:sldMk cId="2204223945" sldId="257"/>
            <ac:inkMk id="47" creationId="{C60CC021-81E4-6C3B-81C3-B405F713A2C3}"/>
          </ac:inkMkLst>
        </pc:inkChg>
        <pc:inkChg chg="add">
          <ac:chgData name="Bryn Jones" userId="da09d1d963745902" providerId="LiveId" clId="{59B94BE9-61CF-47A9-81B6-353A59BBF47E}" dt="2023-10-01T11:04:50.379" v="1066" actId="9405"/>
          <ac:inkMkLst>
            <pc:docMk/>
            <pc:sldMk cId="2204223945" sldId="257"/>
            <ac:inkMk id="49" creationId="{CAA49F6B-1536-CB2F-DBCE-B57D204385D1}"/>
          </ac:inkMkLst>
        </pc:inkChg>
        <pc:inkChg chg="add mod">
          <ac:chgData name="Bryn Jones" userId="da09d1d963745902" providerId="LiveId" clId="{59B94BE9-61CF-47A9-81B6-353A59BBF47E}" dt="2023-10-01T11:04:59.315" v="1069"/>
          <ac:inkMkLst>
            <pc:docMk/>
            <pc:sldMk cId="2204223945" sldId="257"/>
            <ac:inkMk id="50" creationId="{92765679-2F5D-8966-79F1-A867EF97C83A}"/>
          </ac:inkMkLst>
        </pc:inkChg>
        <pc:inkChg chg="add mod">
          <ac:chgData name="Bryn Jones" userId="da09d1d963745902" providerId="LiveId" clId="{59B94BE9-61CF-47A9-81B6-353A59BBF47E}" dt="2023-10-01T11:04:59.315" v="1069"/>
          <ac:inkMkLst>
            <pc:docMk/>
            <pc:sldMk cId="2204223945" sldId="257"/>
            <ac:inkMk id="51" creationId="{2302D88B-5EE3-7052-6D09-81289F46B122}"/>
          </ac:inkMkLst>
        </pc:inkChg>
        <pc:inkChg chg="add mod">
          <ac:chgData name="Bryn Jones" userId="da09d1d963745902" providerId="LiveId" clId="{59B94BE9-61CF-47A9-81B6-353A59BBF47E}" dt="2023-10-01T11:05:23.027" v="1099"/>
          <ac:inkMkLst>
            <pc:docMk/>
            <pc:sldMk cId="2204223945" sldId="257"/>
            <ac:inkMk id="53" creationId="{1C25DBA8-0FE0-7DE1-4B2F-B424945ACA3B}"/>
          </ac:inkMkLst>
        </pc:inkChg>
        <pc:inkChg chg="add mod">
          <ac:chgData name="Bryn Jones" userId="da09d1d963745902" providerId="LiveId" clId="{59B94BE9-61CF-47A9-81B6-353A59BBF47E}" dt="2023-10-01T11:05:23.027" v="1099"/>
          <ac:inkMkLst>
            <pc:docMk/>
            <pc:sldMk cId="2204223945" sldId="257"/>
            <ac:inkMk id="54" creationId="{ACA4E07C-E79E-06E2-31D6-B254639833BB}"/>
          </ac:inkMkLst>
        </pc:inkChg>
        <pc:inkChg chg="add mod">
          <ac:chgData name="Bryn Jones" userId="da09d1d963745902" providerId="LiveId" clId="{59B94BE9-61CF-47A9-81B6-353A59BBF47E}" dt="2023-10-01T11:05:17.321" v="1086"/>
          <ac:inkMkLst>
            <pc:docMk/>
            <pc:sldMk cId="2204223945" sldId="257"/>
            <ac:inkMk id="56" creationId="{59DA432C-A3B3-F660-B393-3CABE6DB5D9A}"/>
          </ac:inkMkLst>
        </pc:inkChg>
        <pc:inkChg chg="add mod">
          <ac:chgData name="Bryn Jones" userId="da09d1d963745902" providerId="LiveId" clId="{59B94BE9-61CF-47A9-81B6-353A59BBF47E}" dt="2023-10-01T11:05:17.321" v="1086"/>
          <ac:inkMkLst>
            <pc:docMk/>
            <pc:sldMk cId="2204223945" sldId="257"/>
            <ac:inkMk id="57" creationId="{4E6C873B-38C9-A711-8458-6D46FC3D2C8E}"/>
          </ac:inkMkLst>
        </pc:inkChg>
        <pc:inkChg chg="add mod">
          <ac:chgData name="Bryn Jones" userId="da09d1d963745902" providerId="LiveId" clId="{59B94BE9-61CF-47A9-81B6-353A59BBF47E}" dt="2023-10-01T11:05:17.321" v="1086"/>
          <ac:inkMkLst>
            <pc:docMk/>
            <pc:sldMk cId="2204223945" sldId="257"/>
            <ac:inkMk id="58" creationId="{841712F9-8964-9461-F13B-51939F43BC21}"/>
          </ac:inkMkLst>
        </pc:inkChg>
        <pc:inkChg chg="add mod">
          <ac:chgData name="Bryn Jones" userId="da09d1d963745902" providerId="LiveId" clId="{59B94BE9-61CF-47A9-81B6-353A59BBF47E}" dt="2023-10-01T11:05:17.321" v="1086"/>
          <ac:inkMkLst>
            <pc:docMk/>
            <pc:sldMk cId="2204223945" sldId="257"/>
            <ac:inkMk id="59" creationId="{2D74BFC7-6F2B-53D0-A9F7-023F93FBAEA2}"/>
          </ac:inkMkLst>
        </pc:inkChg>
        <pc:inkChg chg="add mod">
          <ac:chgData name="Bryn Jones" userId="da09d1d963745902" providerId="LiveId" clId="{59B94BE9-61CF-47A9-81B6-353A59BBF47E}" dt="2023-10-01T11:05:17.321" v="1086"/>
          <ac:inkMkLst>
            <pc:docMk/>
            <pc:sldMk cId="2204223945" sldId="257"/>
            <ac:inkMk id="60" creationId="{BAB80B0D-5D5D-96AE-FA4C-4DABEEE82AED}"/>
          </ac:inkMkLst>
        </pc:inkChg>
        <pc:inkChg chg="add mod">
          <ac:chgData name="Bryn Jones" userId="da09d1d963745902" providerId="LiveId" clId="{59B94BE9-61CF-47A9-81B6-353A59BBF47E}" dt="2023-10-01T11:05:17.321" v="1086"/>
          <ac:inkMkLst>
            <pc:docMk/>
            <pc:sldMk cId="2204223945" sldId="257"/>
            <ac:inkMk id="61" creationId="{C72D56AF-7046-298C-99AD-9A93FC31F4F9}"/>
          </ac:inkMkLst>
        </pc:inkChg>
        <pc:inkChg chg="add mod">
          <ac:chgData name="Bryn Jones" userId="da09d1d963745902" providerId="LiveId" clId="{59B94BE9-61CF-47A9-81B6-353A59BBF47E}" dt="2023-10-01T11:05:17.321" v="1086"/>
          <ac:inkMkLst>
            <pc:docMk/>
            <pc:sldMk cId="2204223945" sldId="257"/>
            <ac:inkMk id="62" creationId="{C59C55A4-B87C-C2A0-B58B-5AC12A70B97E}"/>
          </ac:inkMkLst>
        </pc:inkChg>
        <pc:inkChg chg="add mod">
          <ac:chgData name="Bryn Jones" userId="da09d1d963745902" providerId="LiveId" clId="{59B94BE9-61CF-47A9-81B6-353A59BBF47E}" dt="2023-10-01T11:05:17.321" v="1086"/>
          <ac:inkMkLst>
            <pc:docMk/>
            <pc:sldMk cId="2204223945" sldId="257"/>
            <ac:inkMk id="63" creationId="{BE5B7441-21A9-3C12-E198-5E821AFD9E9C}"/>
          </ac:inkMkLst>
        </pc:inkChg>
        <pc:inkChg chg="add mod">
          <ac:chgData name="Bryn Jones" userId="da09d1d963745902" providerId="LiveId" clId="{59B94BE9-61CF-47A9-81B6-353A59BBF47E}" dt="2023-10-01T11:05:17.321" v="1086"/>
          <ac:inkMkLst>
            <pc:docMk/>
            <pc:sldMk cId="2204223945" sldId="257"/>
            <ac:inkMk id="64" creationId="{20042E81-B0AD-9E6B-D5B2-4AE5498E72B2}"/>
          </ac:inkMkLst>
        </pc:inkChg>
        <pc:inkChg chg="add mod">
          <ac:chgData name="Bryn Jones" userId="da09d1d963745902" providerId="LiveId" clId="{59B94BE9-61CF-47A9-81B6-353A59BBF47E}" dt="2023-10-01T11:05:17.321" v="1086"/>
          <ac:inkMkLst>
            <pc:docMk/>
            <pc:sldMk cId="2204223945" sldId="257"/>
            <ac:inkMk id="65" creationId="{F444949F-4476-FA5C-77A0-34F5C7F83367}"/>
          </ac:inkMkLst>
        </pc:inkChg>
        <pc:inkChg chg="add mod">
          <ac:chgData name="Bryn Jones" userId="da09d1d963745902" providerId="LiveId" clId="{59B94BE9-61CF-47A9-81B6-353A59BBF47E}" dt="2023-10-01T11:05:17.321" v="1086"/>
          <ac:inkMkLst>
            <pc:docMk/>
            <pc:sldMk cId="2204223945" sldId="257"/>
            <ac:inkMk id="66" creationId="{53A890DA-2E3A-219A-EB63-B3B7132228A7}"/>
          </ac:inkMkLst>
        </pc:inkChg>
        <pc:inkChg chg="add mod">
          <ac:chgData name="Bryn Jones" userId="da09d1d963745902" providerId="LiveId" clId="{59B94BE9-61CF-47A9-81B6-353A59BBF47E}" dt="2023-10-01T11:05:17.321" v="1086"/>
          <ac:inkMkLst>
            <pc:docMk/>
            <pc:sldMk cId="2204223945" sldId="257"/>
            <ac:inkMk id="67" creationId="{96833E07-542C-07BD-A417-228DA19C954D}"/>
          </ac:inkMkLst>
        </pc:inkChg>
        <pc:inkChg chg="add mod">
          <ac:chgData name="Bryn Jones" userId="da09d1d963745902" providerId="LiveId" clId="{59B94BE9-61CF-47A9-81B6-353A59BBF47E}" dt="2023-10-01T11:05:17.321" v="1086"/>
          <ac:inkMkLst>
            <pc:docMk/>
            <pc:sldMk cId="2204223945" sldId="257"/>
            <ac:inkMk id="68" creationId="{C46882E9-B252-BFB1-1150-47F73F21FC90}"/>
          </ac:inkMkLst>
        </pc:inkChg>
        <pc:inkChg chg="add mod">
          <ac:chgData name="Bryn Jones" userId="da09d1d963745902" providerId="LiveId" clId="{59B94BE9-61CF-47A9-81B6-353A59BBF47E}" dt="2023-10-01T11:05:20.415" v="1094"/>
          <ac:inkMkLst>
            <pc:docMk/>
            <pc:sldMk cId="2204223945" sldId="257"/>
            <ac:inkMk id="72" creationId="{EAC06829-8714-CB28-674E-F3F87342A18D}"/>
          </ac:inkMkLst>
        </pc:inkChg>
        <pc:inkChg chg="add mod">
          <ac:chgData name="Bryn Jones" userId="da09d1d963745902" providerId="LiveId" clId="{59B94BE9-61CF-47A9-81B6-353A59BBF47E}" dt="2023-10-01T11:05:20.415" v="1094"/>
          <ac:inkMkLst>
            <pc:docMk/>
            <pc:sldMk cId="2204223945" sldId="257"/>
            <ac:inkMk id="73" creationId="{AC0ECAE4-B574-9C94-58E9-4FB6CBB8E2CB}"/>
          </ac:inkMkLst>
        </pc:inkChg>
        <pc:inkChg chg="add mod">
          <ac:chgData name="Bryn Jones" userId="da09d1d963745902" providerId="LiveId" clId="{59B94BE9-61CF-47A9-81B6-353A59BBF47E}" dt="2023-10-01T11:05:20.415" v="1094"/>
          <ac:inkMkLst>
            <pc:docMk/>
            <pc:sldMk cId="2204223945" sldId="257"/>
            <ac:inkMk id="74" creationId="{A1B4EFFF-C5D6-73B6-BB0D-97E068C23CA5}"/>
          </ac:inkMkLst>
        </pc:inkChg>
        <pc:inkChg chg="add mod">
          <ac:chgData name="Bryn Jones" userId="da09d1d963745902" providerId="LiveId" clId="{59B94BE9-61CF-47A9-81B6-353A59BBF47E}" dt="2023-10-01T11:05:20.415" v="1094"/>
          <ac:inkMkLst>
            <pc:docMk/>
            <pc:sldMk cId="2204223945" sldId="257"/>
            <ac:inkMk id="76" creationId="{BA6610D3-263E-35D3-E66E-8378697A732C}"/>
          </ac:inkMkLst>
        </pc:inkChg>
        <pc:inkChg chg="add mod">
          <ac:chgData name="Bryn Jones" userId="da09d1d963745902" providerId="LiveId" clId="{59B94BE9-61CF-47A9-81B6-353A59BBF47E}" dt="2023-10-01T11:05:20.415" v="1094"/>
          <ac:inkMkLst>
            <pc:docMk/>
            <pc:sldMk cId="2204223945" sldId="257"/>
            <ac:inkMk id="77" creationId="{47C7B0D9-DCD5-C855-FDD8-238B604E564C}"/>
          </ac:inkMkLst>
        </pc:inkChg>
        <pc:inkChg chg="add mod">
          <ac:chgData name="Bryn Jones" userId="da09d1d963745902" providerId="LiveId" clId="{59B94BE9-61CF-47A9-81B6-353A59BBF47E}" dt="2023-10-01T11:05:20.415" v="1094"/>
          <ac:inkMkLst>
            <pc:docMk/>
            <pc:sldMk cId="2204223945" sldId="257"/>
            <ac:inkMk id="78" creationId="{7FE5801A-980F-2382-EBB0-94EC4F0C5210}"/>
          </ac:inkMkLst>
        </pc:inkChg>
        <pc:inkChg chg="add mod">
          <ac:chgData name="Bryn Jones" userId="da09d1d963745902" providerId="LiveId" clId="{59B94BE9-61CF-47A9-81B6-353A59BBF47E}" dt="2023-10-01T11:05:23.027" v="1099"/>
          <ac:inkMkLst>
            <pc:docMk/>
            <pc:sldMk cId="2204223945" sldId="257"/>
            <ac:inkMk id="80" creationId="{E28F422C-90F4-AF9D-5F40-58069D225803}"/>
          </ac:inkMkLst>
        </pc:inkChg>
        <pc:inkChg chg="add mod">
          <ac:chgData name="Bryn Jones" userId="da09d1d963745902" providerId="LiveId" clId="{59B94BE9-61CF-47A9-81B6-353A59BBF47E}" dt="2023-10-01T11:05:23.027" v="1099"/>
          <ac:inkMkLst>
            <pc:docMk/>
            <pc:sldMk cId="2204223945" sldId="257"/>
            <ac:inkMk id="81" creationId="{28A6CD72-F74F-9268-4748-7A4E71D3EC53}"/>
          </ac:inkMkLst>
        </pc:inkChg>
        <pc:inkChg chg="add mod">
          <ac:chgData name="Bryn Jones" userId="da09d1d963745902" providerId="LiveId" clId="{59B94BE9-61CF-47A9-81B6-353A59BBF47E}" dt="2023-10-01T11:05:23.027" v="1099"/>
          <ac:inkMkLst>
            <pc:docMk/>
            <pc:sldMk cId="2204223945" sldId="257"/>
            <ac:inkMk id="82" creationId="{76B084FD-A27E-D161-50DA-8C9FA5757A3D}"/>
          </ac:inkMkLst>
        </pc:inkChg>
        <pc:inkChg chg="add mod">
          <ac:chgData name="Bryn Jones" userId="da09d1d963745902" providerId="LiveId" clId="{59B94BE9-61CF-47A9-81B6-353A59BBF47E}" dt="2023-10-01T11:05:23.027" v="1099"/>
          <ac:inkMkLst>
            <pc:docMk/>
            <pc:sldMk cId="2204223945" sldId="257"/>
            <ac:inkMk id="83" creationId="{1D31C908-AE61-5B80-075E-9DEDF6CDC721}"/>
          </ac:inkMkLst>
        </pc:inkChg>
        <pc:inkChg chg="add del">
          <ac:chgData name="Bryn Jones" userId="da09d1d963745902" providerId="LiveId" clId="{59B94BE9-61CF-47A9-81B6-353A59BBF47E}" dt="2023-10-01T11:11:21.998" v="1171" actId="478"/>
          <ac:inkMkLst>
            <pc:docMk/>
            <pc:sldMk cId="2204223945" sldId="257"/>
            <ac:inkMk id="85" creationId="{F7D470D5-7139-C469-8462-03D217004D05}"/>
          </ac:inkMkLst>
        </pc:inkChg>
        <pc:inkChg chg="add mod">
          <ac:chgData name="Bryn Jones" userId="da09d1d963745902" providerId="LiveId" clId="{59B94BE9-61CF-47A9-81B6-353A59BBF47E}" dt="2023-10-01T11:05:58.551" v="1108"/>
          <ac:inkMkLst>
            <pc:docMk/>
            <pc:sldMk cId="2204223945" sldId="257"/>
            <ac:inkMk id="86" creationId="{F60840DC-1890-44A6-D43F-8BFD60F94CA8}"/>
          </ac:inkMkLst>
        </pc:inkChg>
        <pc:inkChg chg="add mod">
          <ac:chgData name="Bryn Jones" userId="da09d1d963745902" providerId="LiveId" clId="{59B94BE9-61CF-47A9-81B6-353A59BBF47E}" dt="2023-10-01T11:05:58.551" v="1108"/>
          <ac:inkMkLst>
            <pc:docMk/>
            <pc:sldMk cId="2204223945" sldId="257"/>
            <ac:inkMk id="87" creationId="{E91B0819-34A8-8D07-6183-808BC0D33BB2}"/>
          </ac:inkMkLst>
        </pc:inkChg>
        <pc:inkChg chg="add mod">
          <ac:chgData name="Bryn Jones" userId="da09d1d963745902" providerId="LiveId" clId="{59B94BE9-61CF-47A9-81B6-353A59BBF47E}" dt="2023-10-01T11:05:58.551" v="1108"/>
          <ac:inkMkLst>
            <pc:docMk/>
            <pc:sldMk cId="2204223945" sldId="257"/>
            <ac:inkMk id="88" creationId="{9B6B02BA-1D0A-A273-AA0F-3B451DB9F4D8}"/>
          </ac:inkMkLst>
        </pc:inkChg>
        <pc:inkChg chg="add mod">
          <ac:chgData name="Bryn Jones" userId="da09d1d963745902" providerId="LiveId" clId="{59B94BE9-61CF-47A9-81B6-353A59BBF47E}" dt="2023-10-01T11:05:58.551" v="1108"/>
          <ac:inkMkLst>
            <pc:docMk/>
            <pc:sldMk cId="2204223945" sldId="257"/>
            <ac:inkMk id="89" creationId="{7B7BD5D6-57E4-ABCE-030C-E60188100726}"/>
          </ac:inkMkLst>
        </pc:inkChg>
        <pc:inkChg chg="add mod">
          <ac:chgData name="Bryn Jones" userId="da09d1d963745902" providerId="LiveId" clId="{59B94BE9-61CF-47A9-81B6-353A59BBF47E}" dt="2023-10-01T11:05:58.551" v="1108"/>
          <ac:inkMkLst>
            <pc:docMk/>
            <pc:sldMk cId="2204223945" sldId="257"/>
            <ac:inkMk id="90" creationId="{B1A7AE94-B629-C5B5-1F39-3D27776F31B8}"/>
          </ac:inkMkLst>
        </pc:inkChg>
        <pc:inkChg chg="add mod">
          <ac:chgData name="Bryn Jones" userId="da09d1d963745902" providerId="LiveId" clId="{59B94BE9-61CF-47A9-81B6-353A59BBF47E}" dt="2023-10-01T11:05:58.551" v="1108"/>
          <ac:inkMkLst>
            <pc:docMk/>
            <pc:sldMk cId="2204223945" sldId="257"/>
            <ac:inkMk id="91" creationId="{F1FEEDBA-3DFC-27DB-6D97-54DB1E09B5F6}"/>
          </ac:inkMkLst>
        </pc:inkChg>
        <pc:inkChg chg="add mod">
          <ac:chgData name="Bryn Jones" userId="da09d1d963745902" providerId="LiveId" clId="{59B94BE9-61CF-47A9-81B6-353A59BBF47E}" dt="2023-10-01T11:05:58.551" v="1108"/>
          <ac:inkMkLst>
            <pc:docMk/>
            <pc:sldMk cId="2204223945" sldId="257"/>
            <ac:inkMk id="92" creationId="{4B322531-3181-8AD9-061D-A73BAF11A50A}"/>
          </ac:inkMkLst>
        </pc:inkChg>
        <pc:inkChg chg="add mod">
          <ac:chgData name="Bryn Jones" userId="da09d1d963745902" providerId="LiveId" clId="{59B94BE9-61CF-47A9-81B6-353A59BBF47E}" dt="2023-10-01T11:06:40.009" v="1114"/>
          <ac:inkMkLst>
            <pc:docMk/>
            <pc:sldMk cId="2204223945" sldId="257"/>
            <ac:inkMk id="94" creationId="{97CAB52A-0992-BB9A-8053-50A9519B8C9C}"/>
          </ac:inkMkLst>
        </pc:inkChg>
        <pc:inkChg chg="add mod">
          <ac:chgData name="Bryn Jones" userId="da09d1d963745902" providerId="LiveId" clId="{59B94BE9-61CF-47A9-81B6-353A59BBF47E}" dt="2023-10-01T11:06:40.009" v="1114"/>
          <ac:inkMkLst>
            <pc:docMk/>
            <pc:sldMk cId="2204223945" sldId="257"/>
            <ac:inkMk id="95" creationId="{C1D12725-3802-2FF8-4256-EBE1BCFA7F2E}"/>
          </ac:inkMkLst>
        </pc:inkChg>
        <pc:inkChg chg="add mod">
          <ac:chgData name="Bryn Jones" userId="da09d1d963745902" providerId="LiveId" clId="{59B94BE9-61CF-47A9-81B6-353A59BBF47E}" dt="2023-10-01T11:06:40.009" v="1114"/>
          <ac:inkMkLst>
            <pc:docMk/>
            <pc:sldMk cId="2204223945" sldId="257"/>
            <ac:inkMk id="96" creationId="{8F713CF5-B6C7-9323-9BEA-0306715FCADE}"/>
          </ac:inkMkLst>
        </pc:inkChg>
        <pc:inkChg chg="add mod">
          <ac:chgData name="Bryn Jones" userId="da09d1d963745902" providerId="LiveId" clId="{59B94BE9-61CF-47A9-81B6-353A59BBF47E}" dt="2023-10-01T11:06:40.009" v="1114"/>
          <ac:inkMkLst>
            <pc:docMk/>
            <pc:sldMk cId="2204223945" sldId="257"/>
            <ac:inkMk id="97" creationId="{B2F5AAA7-39E6-F975-8799-729E6CF21C3A}"/>
          </ac:inkMkLst>
        </pc:inkChg>
        <pc:inkChg chg="add mod">
          <ac:chgData name="Bryn Jones" userId="da09d1d963745902" providerId="LiveId" clId="{59B94BE9-61CF-47A9-81B6-353A59BBF47E}" dt="2023-10-01T11:06:40.009" v="1114"/>
          <ac:inkMkLst>
            <pc:docMk/>
            <pc:sldMk cId="2204223945" sldId="257"/>
            <ac:inkMk id="98" creationId="{57825FB5-E7E1-721F-F134-82C279A18A0F}"/>
          </ac:inkMkLst>
        </pc:inkChg>
        <pc:inkChg chg="add del">
          <ac:chgData name="Bryn Jones" userId="da09d1d963745902" providerId="LiveId" clId="{59B94BE9-61CF-47A9-81B6-353A59BBF47E}" dt="2023-10-01T11:11:23.780" v="1174" actId="478"/>
          <ac:inkMkLst>
            <pc:docMk/>
            <pc:sldMk cId="2204223945" sldId="257"/>
            <ac:inkMk id="100" creationId="{1CAB8FA8-92E8-1BE1-CD20-5A308C5F893A}"/>
          </ac:inkMkLst>
        </pc:inkChg>
        <pc:inkChg chg="add mod">
          <ac:chgData name="Bryn Jones" userId="da09d1d963745902" providerId="LiveId" clId="{59B94BE9-61CF-47A9-81B6-353A59BBF47E}" dt="2023-10-01T11:07:35.810" v="1133"/>
          <ac:inkMkLst>
            <pc:docMk/>
            <pc:sldMk cId="2204223945" sldId="257"/>
            <ac:inkMk id="101" creationId="{E1FD7F15-60DF-E13B-CAFD-11829BB54B14}"/>
          </ac:inkMkLst>
        </pc:inkChg>
        <pc:inkChg chg="add mod">
          <ac:chgData name="Bryn Jones" userId="da09d1d963745902" providerId="LiveId" clId="{59B94BE9-61CF-47A9-81B6-353A59BBF47E}" dt="2023-10-01T11:07:35.810" v="1133"/>
          <ac:inkMkLst>
            <pc:docMk/>
            <pc:sldMk cId="2204223945" sldId="257"/>
            <ac:inkMk id="102" creationId="{DD6E6F22-B596-CB62-81A9-D0E592774ABD}"/>
          </ac:inkMkLst>
        </pc:inkChg>
        <pc:inkChg chg="add mod">
          <ac:chgData name="Bryn Jones" userId="da09d1d963745902" providerId="LiveId" clId="{59B94BE9-61CF-47A9-81B6-353A59BBF47E}" dt="2023-10-01T11:07:35.810" v="1133"/>
          <ac:inkMkLst>
            <pc:docMk/>
            <pc:sldMk cId="2204223945" sldId="257"/>
            <ac:inkMk id="103" creationId="{2CC365D9-AF79-6447-5059-23E72475E2C5}"/>
          </ac:inkMkLst>
        </pc:inkChg>
        <pc:inkChg chg="add mod">
          <ac:chgData name="Bryn Jones" userId="da09d1d963745902" providerId="LiveId" clId="{59B94BE9-61CF-47A9-81B6-353A59BBF47E}" dt="2023-10-01T11:07:35.810" v="1133"/>
          <ac:inkMkLst>
            <pc:docMk/>
            <pc:sldMk cId="2204223945" sldId="257"/>
            <ac:inkMk id="104" creationId="{7240D249-5B5D-E0EF-D6C4-BAAF78078A5D}"/>
          </ac:inkMkLst>
        </pc:inkChg>
        <pc:inkChg chg="add mod">
          <ac:chgData name="Bryn Jones" userId="da09d1d963745902" providerId="LiveId" clId="{59B94BE9-61CF-47A9-81B6-353A59BBF47E}" dt="2023-10-01T11:07:35.810" v="1133"/>
          <ac:inkMkLst>
            <pc:docMk/>
            <pc:sldMk cId="2204223945" sldId="257"/>
            <ac:inkMk id="105" creationId="{84147195-8948-B198-72CE-7C5248D86A70}"/>
          </ac:inkMkLst>
        </pc:inkChg>
        <pc:inkChg chg="add mod">
          <ac:chgData name="Bryn Jones" userId="da09d1d963745902" providerId="LiveId" clId="{59B94BE9-61CF-47A9-81B6-353A59BBF47E}" dt="2023-10-01T11:07:35.810" v="1133"/>
          <ac:inkMkLst>
            <pc:docMk/>
            <pc:sldMk cId="2204223945" sldId="257"/>
            <ac:inkMk id="106" creationId="{2684E57C-5FAE-3CF1-F7F0-FD1FB6196802}"/>
          </ac:inkMkLst>
        </pc:inkChg>
        <pc:inkChg chg="add mod">
          <ac:chgData name="Bryn Jones" userId="da09d1d963745902" providerId="LiveId" clId="{59B94BE9-61CF-47A9-81B6-353A59BBF47E}" dt="2023-10-01T11:07:35.810" v="1133"/>
          <ac:inkMkLst>
            <pc:docMk/>
            <pc:sldMk cId="2204223945" sldId="257"/>
            <ac:inkMk id="107" creationId="{D45E68B0-D1B8-EBA8-CEA2-6C9851F7088B}"/>
          </ac:inkMkLst>
        </pc:inkChg>
        <pc:inkChg chg="add del mod">
          <ac:chgData name="Bryn Jones" userId="da09d1d963745902" providerId="LiveId" clId="{59B94BE9-61CF-47A9-81B6-353A59BBF47E}" dt="2023-10-01T11:07:30.964" v="1130" actId="9405"/>
          <ac:inkMkLst>
            <pc:docMk/>
            <pc:sldMk cId="2204223945" sldId="257"/>
            <ac:inkMk id="108" creationId="{69B685C6-A69C-0149-F5A0-3395F637B537}"/>
          </ac:inkMkLst>
        </pc:inkChg>
        <pc:inkChg chg="add del mod">
          <ac:chgData name="Bryn Jones" userId="da09d1d963745902" providerId="LiveId" clId="{59B94BE9-61CF-47A9-81B6-353A59BBF47E}" dt="2023-10-01T11:07:30.454" v="1129" actId="9405"/>
          <ac:inkMkLst>
            <pc:docMk/>
            <pc:sldMk cId="2204223945" sldId="257"/>
            <ac:inkMk id="109" creationId="{9EE965A4-F44F-BABD-2A0F-FF5400B8B70D}"/>
          </ac:inkMkLst>
        </pc:inkChg>
        <pc:inkChg chg="add del mod">
          <ac:chgData name="Bryn Jones" userId="da09d1d963745902" providerId="LiveId" clId="{59B94BE9-61CF-47A9-81B6-353A59BBF47E}" dt="2023-10-01T11:07:30.124" v="1128"/>
          <ac:inkMkLst>
            <pc:docMk/>
            <pc:sldMk cId="2204223945" sldId="257"/>
            <ac:inkMk id="110" creationId="{C1ABA756-87FA-FE50-4680-D2628816E50A}"/>
          </ac:inkMkLst>
        </pc:inkChg>
        <pc:inkChg chg="add mod">
          <ac:chgData name="Bryn Jones" userId="da09d1d963745902" providerId="LiveId" clId="{59B94BE9-61CF-47A9-81B6-353A59BBF47E}" dt="2023-10-01T11:07:35.810" v="1133"/>
          <ac:inkMkLst>
            <pc:docMk/>
            <pc:sldMk cId="2204223945" sldId="257"/>
            <ac:inkMk id="112" creationId="{6C398651-63F9-8124-A4B3-F8F5719FC50C}"/>
          </ac:inkMkLst>
        </pc:inkChg>
        <pc:inkChg chg="add mod">
          <ac:chgData name="Bryn Jones" userId="da09d1d963745902" providerId="LiveId" clId="{59B94BE9-61CF-47A9-81B6-353A59BBF47E}" dt="2023-10-01T11:07:35.810" v="1133"/>
          <ac:inkMkLst>
            <pc:docMk/>
            <pc:sldMk cId="2204223945" sldId="257"/>
            <ac:inkMk id="113" creationId="{5B0CD978-D5C3-2C40-72B9-0FCEFB2008C3}"/>
          </ac:inkMkLst>
        </pc:inkChg>
        <pc:inkChg chg="add mod">
          <ac:chgData name="Bryn Jones" userId="da09d1d963745902" providerId="LiveId" clId="{59B94BE9-61CF-47A9-81B6-353A59BBF47E}" dt="2023-10-01T11:08:07.869" v="1140"/>
          <ac:inkMkLst>
            <pc:docMk/>
            <pc:sldMk cId="2204223945" sldId="257"/>
            <ac:inkMk id="115" creationId="{64B21BDF-788D-894A-C739-3858538B28B3}"/>
          </ac:inkMkLst>
        </pc:inkChg>
        <pc:inkChg chg="add mod">
          <ac:chgData name="Bryn Jones" userId="da09d1d963745902" providerId="LiveId" clId="{59B94BE9-61CF-47A9-81B6-353A59BBF47E}" dt="2023-10-01T11:08:07.869" v="1140"/>
          <ac:inkMkLst>
            <pc:docMk/>
            <pc:sldMk cId="2204223945" sldId="257"/>
            <ac:inkMk id="116" creationId="{301C4CEF-A341-F893-8162-7F33FCC3ABF9}"/>
          </ac:inkMkLst>
        </pc:inkChg>
        <pc:inkChg chg="add mod">
          <ac:chgData name="Bryn Jones" userId="da09d1d963745902" providerId="LiveId" clId="{59B94BE9-61CF-47A9-81B6-353A59BBF47E}" dt="2023-10-01T11:08:07.869" v="1140"/>
          <ac:inkMkLst>
            <pc:docMk/>
            <pc:sldMk cId="2204223945" sldId="257"/>
            <ac:inkMk id="117" creationId="{4D898F82-B17E-20AB-8EE0-6BCC05ECECC1}"/>
          </ac:inkMkLst>
        </pc:inkChg>
        <pc:inkChg chg="add mod">
          <ac:chgData name="Bryn Jones" userId="da09d1d963745902" providerId="LiveId" clId="{59B94BE9-61CF-47A9-81B6-353A59BBF47E}" dt="2023-10-01T11:08:07.869" v="1140"/>
          <ac:inkMkLst>
            <pc:docMk/>
            <pc:sldMk cId="2204223945" sldId="257"/>
            <ac:inkMk id="118" creationId="{A53ACA9C-CDDD-0A3D-F848-6F94489D1CD6}"/>
          </ac:inkMkLst>
        </pc:inkChg>
        <pc:inkChg chg="add mod">
          <ac:chgData name="Bryn Jones" userId="da09d1d963745902" providerId="LiveId" clId="{59B94BE9-61CF-47A9-81B6-353A59BBF47E}" dt="2023-10-01T11:08:07.869" v="1140"/>
          <ac:inkMkLst>
            <pc:docMk/>
            <pc:sldMk cId="2204223945" sldId="257"/>
            <ac:inkMk id="119" creationId="{F63ED4CD-7C6D-F69E-ABDB-8481DB2B88E1}"/>
          </ac:inkMkLst>
        </pc:inkChg>
        <pc:inkChg chg="add mod">
          <ac:chgData name="Bryn Jones" userId="da09d1d963745902" providerId="LiveId" clId="{59B94BE9-61CF-47A9-81B6-353A59BBF47E}" dt="2023-10-01T11:08:07.869" v="1140"/>
          <ac:inkMkLst>
            <pc:docMk/>
            <pc:sldMk cId="2204223945" sldId="257"/>
            <ac:inkMk id="120" creationId="{9C41E0D1-ED82-66FF-E2A7-D191A7693DFA}"/>
          </ac:inkMkLst>
        </pc:inkChg>
        <pc:inkChg chg="add mod">
          <ac:chgData name="Bryn Jones" userId="da09d1d963745902" providerId="LiveId" clId="{59B94BE9-61CF-47A9-81B6-353A59BBF47E}" dt="2023-10-01T11:11:26.106" v="1179"/>
          <ac:inkMkLst>
            <pc:docMk/>
            <pc:sldMk cId="2204223945" sldId="257"/>
            <ac:inkMk id="122" creationId="{8567D051-A1BB-8607-D317-E20F0D0100BF}"/>
          </ac:inkMkLst>
        </pc:inkChg>
        <pc:inkChg chg="add mod">
          <ac:chgData name="Bryn Jones" userId="da09d1d963745902" providerId="LiveId" clId="{59B94BE9-61CF-47A9-81B6-353A59BBF47E}" dt="2023-10-01T11:11:26.106" v="1179"/>
          <ac:inkMkLst>
            <pc:docMk/>
            <pc:sldMk cId="2204223945" sldId="257"/>
            <ac:inkMk id="123" creationId="{B5E857F3-D5E1-DFA0-C9AE-B233C6426FB1}"/>
          </ac:inkMkLst>
        </pc:inkChg>
        <pc:inkChg chg="add mod">
          <ac:chgData name="Bryn Jones" userId="da09d1d963745902" providerId="LiveId" clId="{59B94BE9-61CF-47A9-81B6-353A59BBF47E}" dt="2023-10-01T11:11:26.106" v="1179"/>
          <ac:inkMkLst>
            <pc:docMk/>
            <pc:sldMk cId="2204223945" sldId="257"/>
            <ac:inkMk id="124" creationId="{4E229ADD-8244-271F-79D9-946C89E413C1}"/>
          </ac:inkMkLst>
        </pc:inkChg>
        <pc:inkChg chg="add mod">
          <ac:chgData name="Bryn Jones" userId="da09d1d963745902" providerId="LiveId" clId="{59B94BE9-61CF-47A9-81B6-353A59BBF47E}" dt="2023-10-01T11:11:26.106" v="1179"/>
          <ac:inkMkLst>
            <pc:docMk/>
            <pc:sldMk cId="2204223945" sldId="257"/>
            <ac:inkMk id="125" creationId="{6263365F-4F4F-0063-ED17-4E030968FC41}"/>
          </ac:inkMkLst>
        </pc:inkChg>
        <pc:inkChg chg="add mod">
          <ac:chgData name="Bryn Jones" userId="da09d1d963745902" providerId="LiveId" clId="{59B94BE9-61CF-47A9-81B6-353A59BBF47E}" dt="2023-10-01T11:11:26.106" v="1179"/>
          <ac:inkMkLst>
            <pc:docMk/>
            <pc:sldMk cId="2204223945" sldId="257"/>
            <ac:inkMk id="126" creationId="{8A93A5E7-F53A-ACEA-2E83-544713C81CDA}"/>
          </ac:inkMkLst>
        </pc:inkChg>
        <pc:inkChg chg="add mod">
          <ac:chgData name="Bryn Jones" userId="da09d1d963745902" providerId="LiveId" clId="{59B94BE9-61CF-47A9-81B6-353A59BBF47E}" dt="2023-10-01T11:11:26.106" v="1179"/>
          <ac:inkMkLst>
            <pc:docMk/>
            <pc:sldMk cId="2204223945" sldId="257"/>
            <ac:inkMk id="127" creationId="{A57C9446-ECB1-F0CA-C0EB-D6DDE57C7E84}"/>
          </ac:inkMkLst>
        </pc:inkChg>
        <pc:inkChg chg="add mod">
          <ac:chgData name="Bryn Jones" userId="da09d1d963745902" providerId="LiveId" clId="{59B94BE9-61CF-47A9-81B6-353A59BBF47E}" dt="2023-10-01T11:11:26.106" v="1179"/>
          <ac:inkMkLst>
            <pc:docMk/>
            <pc:sldMk cId="2204223945" sldId="257"/>
            <ac:inkMk id="128" creationId="{8713DCBB-A2B3-D939-B39D-1EA0DE6BC877}"/>
          </ac:inkMkLst>
        </pc:inkChg>
        <pc:inkChg chg="add del mod">
          <ac:chgData name="Bryn Jones" userId="da09d1d963745902" providerId="LiveId" clId="{59B94BE9-61CF-47A9-81B6-353A59BBF47E}" dt="2023-10-01T11:11:26.106" v="1179"/>
          <ac:inkMkLst>
            <pc:docMk/>
            <pc:sldMk cId="2204223945" sldId="257"/>
            <ac:inkMk id="129" creationId="{0CC702D0-C1FC-573E-E566-74138E32FABE}"/>
          </ac:inkMkLst>
        </pc:inkChg>
      </pc:sldChg>
      <pc:sldChg chg="new del">
        <pc:chgData name="Bryn Jones" userId="da09d1d963745902" providerId="LiveId" clId="{59B94BE9-61CF-47A9-81B6-353A59BBF47E}" dt="2023-10-01T11:02:27.148" v="1017" actId="680"/>
        <pc:sldMkLst>
          <pc:docMk/>
          <pc:sldMk cId="3291623631" sldId="257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3:06.9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6025,'0'0'16058,"0"2"-15507,0 1212 2078,0-1214-2800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3:30.4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58 5193,'0'0'7030,"-39"-3"-865,40 0-6146,0 1 0,0 0 0,0 0 0,0 0 0,0 0-1,0 0 1,1 0 0,-1 0 0,1 1 0,-1-1 0,1 0 0,0 1 0,0-1 0,-1 1 0,1 0 0,0-1-1,0 1 1,0 0 0,1 0 0,-1 1 0,0-1 0,0 0 0,0 1 0,1-1 0,4 0 0,67-11 394,-72 12-389,17-2-30,0 0 0,1 2 0,-1 0 0,27 4 0,-44-3 10,-1 1 0,0-1 0,1 1 0,-1-1 0,0 1 1,0-1-1,0 1 0,0 0 0,0-1 0,0 1 0,-1 0 0,1 0 0,-1 0 1,1 0-1,-1-1 0,1 1 0,-1 0 0,0 0 0,0 0 0,0 0 0,0 0 1,-1 2-1,-1 52 213,1-54-202,0 3-1,0 0 1,0 0 0,-1 0 0,0 0-1,0-1 1,0 1 0,-1 0 0,1-1 0,-1 0-1,-6 7 1,-41 44 56,22-27-3,16-18-9,12-10-56,0 0 1,-1 0-1,1 0 0,0 0 0,0 0 0,-1 0 0,1 0 0,0 0 0,0 0 0,-1 0 1,1-1-1,0 1 0,0 0 0,-1 0 0,1 0 0,0 0 0,0-1 0,0 1 0,0 0 1,-1 0-1,1-1 0,0 1 0,0 0 0,0 0 0,0 0 0,0-1 0,0 1 1,-1 0-1,1 0 0,0-1 0,0 1 0,0 0 0,0-1 0,0 1 0,0 0 0,0 0 1,0-1-1,0 1 0,0 0 0,0 0 0,0-1 0,1 1 0,-1 0 0,0 0 0,0-1 1,5 0 5,1-1 1,-1 1-1,0 1 1,1-1-1,-1 1 0,1 0 1,9 1-1,-7-1-4,-3 0 0,0 0 0,0 1 1,1-1-1,-1 1 0,0 0 0,0 1 1,0-1-1,0 1 0,0 0 1,0 0-1,-1 0 0,1 1 0,-1 0 1,1-1-1,-1 2 0,0-1 1,0 0-1,-1 1 0,1 0 0,-1 0 1,1 0-1,-1 0 0,0 1 1,-1-1-1,1 1 0,-1-1 0,0 1 1,2 6-1,-1-3 11,0 1 1,0 0-1,-1 0 1,0 0-1,0 1 0,-1-1 1,0 0-1,-1 1 1,0-1-1,-2 15 0,1-18 25,0 0 0,0 1 0,-1-1 0,0 0 0,0 0 0,0-1-1,-1 1 1,0 0 0,0-1 0,0 0 0,-1 1 0,0-2-1,0 1 1,0 0 0,0-1 0,-8 6 0,1-2 122,-2 0 1,1-1-1,-1 0 1,-1-1-1,1-1 1,-1 0 0,0 0-1,0-2 1,0 0-1,0 0 1,-1-2-1,-27 1 1,42-2-226,-1-1 0,1 1 0,-1-1 0,1 1-1,-1-1 1,1 0 0,-1 1 0,1-1 0,-1 1 0,1-1 0,0 0 0,-1 1 0,1-1 0,0 0 0,0 1 0,0-1 0,-1 0 0,1 0 0,0 1 0,0-1 0,0 0 0,0 1 0,0-1 0,0 0 0,1 0 0,-1 0 0,2-23-3271,5 4-2864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10-01T11:04:21.53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1,'52'0,"4884"0,-4971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4:28.5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250 20 3569,'0'0'10759,"-31"4"-7313,-6 14-1979,29-15-1278,0 0 1,1 1 0,-1 0 0,1 0 0,0 0 0,0 1 0,1 0-1,-1 1 1,-6 6 0,-34 39 572,40-41-726,0 1 0,1-1 0,1 1 0,0 1 0,0-1 1,1 1-1,1-1 0,-3 17 0,2 5 45,1 63 0,3-94-76,-1 2 5,1 0 0,0-1 1,0 1-1,0 0 0,0 0 0,1-1 1,-1 1-1,1 0 0,0-1 1,0 1-1,1-1 0,-1 1 0,1-1 1,0 1-1,-1-1 0,1 0 1,1 0-1,-1 0 0,0 0 0,1 0 1,0-1-1,-1 1 0,1-1 1,0 0-1,0 1 0,1-1 0,-1-1 1,0 1-1,1 0 0,-1-1 1,1 0-1,-1 1 0,1-1 0,0-1 1,-1 1-1,1-1 0,4 1 1,0 0 33,-1 1 0,1-1 0,0-1 0,-1 0 0,1 0 0,0 0 0,-1-1 1,1 0-1,-1 0 0,1-1 0,-1 0 0,0 0 0,0-1 0,0 0 1,0 0-1,0-1 0,0 0 0,-1 0 0,0-1 0,8-6 0,-7 4-22,7-5 24,-1 0 0,-1-1-1,0-1 1,-1 1 0,0-2-1,-1 0 1,-1 0 0,-1 0-1,10-23 1,-14 22-55,0 0-1,-1-1 1,0 0 0,-2 0-1,0 0 1,-1 0 0,0 0-1,-4-22 1,2 35 12,1 1 1,-1-1-1,1 0 0,-1 1 0,0-1 1,0 1-1,-1-1 0,1 1 0,-1 0 0,1 0 1,-1 0-1,0 1 0,0-1 0,-1 0 1,1 1-1,0 0 0,-1 0 0,1 0 1,-1 0-1,0 1 0,0 0 0,1-1 0,-1 1 1,-6-1-1,4 1-350,-1-1-1,1-1 1,0 1 0,0-1-1,1 0 1,-1-1 0,-7-4-1,12 6-3,0 1 0,-1 0 1,0 0-1,1 0 0,-1 0 0,0 0 0,1 0 0,-1 0 0,0 1 0,0-1 0,0 1 0,1-1 0,-1 1 0,0-1 1,0 1-1,0 0 0,0 0 0,0 0 0,0 0 0,0 1 0,0-1 0,-2 1 0,-9 5-6512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4:29.8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6433,'0'0'10732,"13"25"-8434,-5 9-1458,-2 1 1,-1-1 0,0 44-1,-6 106-512,0-99-2803,1-105-3072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4:31.3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39 5193,'0'0'9351,"11"-2"-8980,68-12 981,1 3-1,126 0 0,-204 11-1321,-1 0 0,0 1 0,1-1-1,-1 1 1,0-1 0,0 1 0,0 0 0,1-1-1,-1 1 1,0 0 0,0 0 0,0 0-1,0 0 1,0 0 0,0 0 0,-1 0 0,1 0-1,0 0 1,0 0 0,-1 0 0,1 0-1,-1 1 1,1-1 0,-1 0 0,1 1 0,-1-1-1,0 0 1,0 1 0,0-1 0,0 0-1,0 3 1,1 53 213,-1-43-202,0-7 0,0-1 0,-1 1 0,0 0 0,0 0 0,0 0 1,-1-1-1,0 1 0,0-1 0,-6 12 0,-1-4 169,0-1 0,-22 24-1,21-25-98,-31 32 228,29-32-277,0 0-1,1 0 1,0 1-1,1 0 1,0 1 0,1 0-1,1 1 1,-13 28-1,21-42-44,-1 1 0,1-1 0,0 0 0,0 0 0,-1 1 0,1-1 0,0 0 0,0 1 0,0-1 0,0 0 0,1 1 0,-1-1 0,0 0 0,1 0 0,-1 1 0,0-1 0,1 0 0,-1 0 0,1 0 0,0 1 0,-1-1 0,1 0 0,1 2 0,0-2 1,1 1 1,-1-1-1,0 1 0,0-1 1,1 0-1,-1 0 0,1 0 1,-1 0-1,1 0 0,0 0 1,3 0-1,11 1 60,1-1 0,-1-1 0,21-2-1,-13 1 139,27 3-3,-35 0-240,0-2 1,-1 1-1,1-2 1,0 0-1,-1-1 1,1-1 0,-1 0-1,18-6 1,-27 4-1528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4:32.8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0 232,'0'0'17612,"0"15"-15356,0-11 793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4:33.5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3545,'0'0'13951,"26"17"-12866,-26-26-5351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4:34.0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10402,'0'0'11051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4:35.4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6449,'0'0'10875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4:44.4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77 6785,'0'0'14940,"9"0"-14940,4-19-841,0-8-1695,-5-4-4306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3:08.6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456 2 9034,'0'0'10633,"-6"0"-9992,1 0-518,-4-1 112,0 1-1,-1 0 1,1 0 0,0 1 0,0 0 0,0 0-1,0 1 1,0 1 0,1-1 0,-1 1 0,1 1 0,-1 0-1,1 0 1,-10 7 0,-15 17-57,2 1-1,1 2 1,2 1-1,1 1 1,1 1-1,2 2 1,-25 49-1,40-68-183,1 0 0,0 1 0,2-1 0,0 1-1,1 1 1,1-1 0,0 1 0,2 0 0,0 0 0,1 0-1,1 0 1,1-1 0,3 21 0,-3-35-8,1 1 0,0-1 1,0 0-1,0 0 1,0 0-1,1 0 0,0 0 1,0-1-1,0 1 0,0-1 1,0 1-1,1-1 0,-1 0 1,1-1-1,0 1 0,0-1 1,0 1-1,0-1 0,0 0 1,0-1-1,6 2 1,4 2-79,-1-2 1,1 1 0,0-2-1,0 0 1,25 0 0,-26-2 40,-8 1 46,-1 0 1,1-1-1,0 0 1,-1 0 0,1 0-1,0-1 1,-1 1 0,1-1-1,-1 0 1,1-1 0,-1 1-1,1-1 1,-1 0-1,0 0 1,0 0 0,0 0-1,0-1 1,0 0 0,0 1-1,6-8 1,3-7-17,-1-1 1,-1-1-1,0 0 1,-1-1-1,-2 1 1,0-2-1,-1 1 1,0-1-1,-2 0 1,4-29-1,-1-23-465,-2-123-1,-6 196 438,17-13-187,-8 5 690,-5 23-120,-4 2-238,8 242 704,-5-220-749,3 1-1,1-1 1,1 0 0,21 56-1,-26-87-27,0-1 0,0 1-1,1-1 1,0 0 0,1 0 0,-1 0-1,1-1 1,1 0 0,5 6-1,-8-9-203,1 0-1,-1-1 1,0 0-1,1 0 0,0 0 1,-1 0-1,1-1 1,0 1-1,0-1 0,0 0 1,0 0-1,0-1 1,0 1-1,0-1 1,0 0-1,0 0 0,1 0 1,-1 0-1,5-2 1,9-6-4667,-4-10-4615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4:36.9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0 8210,'0'0'7001,"-13"0"-6513,9 0-488,-1 0-1696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4:37.3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1 0 8738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4:42.6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 4337,'0'0'5217,"-4"8"-2816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4:43.6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6209,'0'0'13843,"0"11"-12530,4-11-1153,0 0-160,1 0-1337,-1 0-799,-4-11-3297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4:45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93 9178,'0'0'9266,"13"0"-9058,4-34-208,0 7-848,-8-4-3553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4:50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74 5401,'0'0'5940,"-1"-1"-5851,1 1-1,-1 0 1,1 0-1,-1 0 1,1-1-1,-1 1 1,1 0 0,-1-1-1,1 1 1,0 0-1,-1-1 1,1 1-1,0 0 1,-1-1 0,1 1-1,0-1 1,-1 1-1,1-1 1,0 1-1,0-1 1,0 1-1,-1-1 1,1 1 0,0-1-1,0 1 1,0-1-1,0 1 1,0-1-1,0 1 1,0-1-1,0 0 1,1-25-3228,2-8-5793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4:57.4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0 1096,'0'0'15833,"0"24"-14179,2 98 1220,-6 139-1393,-11-184-1185,10-60-46,1 0 0,1 0 0,0 0 0,0 20 0,43-26-169,24-1-40,0-3 0,0-3 0,103-6 0,-44-1-98,-104 3-219,-13-1-1896,-19 3-1311,-7 1-3592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4:58.3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0 312,'0'0'18869,"0"22"-16867,-20 410 1630,5-253-2892,11-167-1635,4-12 775,-1 0 0,1 0 0,0 0 0,0 0 0,0 0-1,-1 0 1,1 0 0,0 0 0,0 0 0,0 0 0,-1 0 0,1 0 0,0 0 0,0 0 0,0 0 0,0-1 0,-1 1 0,1 0 0,0 0-1,0 0 1,0 0 0,0 0 0,0-1 0,-1 1 0,1 0 0,0 0 0,0 0 0,0 0 0,0-1 0,0 1 0,0 0 0,0 0 0,0 0-1,0-1 1,0 1 0,0 0 0,0 0 0,0 0 0,0-1 0,0 1 0,0 0 0,0 0 0,0 0 0,0-1 0,0 1 0,0 0 0,0 0-1,0 0 1,0 0 0,0-1 0,1 1 0,-1 0 0,0 0 0,0 0 0,0 0 0,0-1 0,1 1 0,-1-17-6206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09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0 720,'0'0'16937,"0"4"-16778,1 11-52,0 1 0,1 0 1,5 17-1,-6-27-74,1 1-1,0-1 1,0 1-1,0-1 1,1 0 0,0 0-1,0 0 1,1-1 0,0 1-1,6 7 1,-8-11-28,0-1 1,0 0-1,0 0 0,0 1 1,0-1-1,0-1 0,0 1 1,0 0-1,1 0 0,-1-1 1,0 1-1,0-1 0,0 0 0,1 0 1,-1 0-1,0 0 0,1 0 1,-1 0-1,0 0 0,0-1 1,1 1-1,-1-1 0,3-1 1,0 0 8,1-1 1,-1 1-1,0-1 0,-1 0 1,1 0-1,0 0 1,-1-1-1,4-4 0,-2 3-26,0 0-1,-1 0 1,0-1 0,0 0-1,-1 0 1,0 0-1,0 0 1,0-1-1,0 1 1,-1-1-1,-1 0 1,1 0 0,-1 0-1,2-10 1,-4 16 280,0 38-335,0 35 33,-15 115 0,11-162 64,-1 0 0,-1 0 1,-1 0-1,-2-1 1,0 0-1,-1-1 1,-2 0-1,-14 24 0,22-41-23,-1 0-1,1-1 0,-1 1 0,0-1 1,0 0-1,0 0 0,-1 0 0,0-1 1,0 1-1,0-2 0,0 1 0,-1-1 1,1 0-1,-1 0 0,0 0 0,0-1 1,0 0-1,0-1 0,0 0 0,-1 0 1,-6 0-1,13-1-45,0 0 0,1 0 0,-1 0 0,0-1 0,0 1 0,0 0 0,1-1 0,-1 1 0,0 0 0,1-1-1,-1 1 1,0-1 0,1 1 0,-1-1 0,1 1 0,-1-1 0,0 0 0,1 1 0,0-1 0,-1 0 0,1 1 0,-1-1 0,1 0 0,0 1 0,-1-1 0,1 0 0,0 0 0,0 0 0,0 1 0,-1-1 0,1-1 0,-1-32-2646,1 25 1087,0-15-5104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09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0 3577,'0'0'14051,"-8"0"-13226,-25 0-189,30 1-594,1-1 0,-1 1 0,1 0 0,0-1 0,-1 1 0,1 1 1,0-1-1,0 0 0,-1 0 0,1 1 0,0-1 0,0 1 0,1 0 0,-1-1 0,0 1 0,1 0 0,-1 0 0,1 0 0,-1 0 0,1 1 0,0-1 0,0 0 0,0 0 0,0 1 0,0-1 0,1 1 0,-1-1 0,0 5 0,-2 7-6,1 0-1,0 0 1,1 22 0,1-23-3,-1-9-19,1 1-1,0 0 1,0 0 0,1-1-1,-1 1 1,1 0-1,0-1 1,2 8 0,-1-11-17,-1 1 0,0-1 0,0 1-1,1-1 1,-1 1 0,1-1 0,-1 0 0,1 0 0,0 0 0,-1 0 0,1 0 0,0 0 0,0 0 0,0-1 0,0 1-1,-1-1 1,1 1 0,0-1 0,0 0 0,0 1 0,0-1 0,0 0 0,0 0 0,3-1 0,-1 0-25,0 1 0,0-1 1,-1 0-1,1-1 0,0 1 1,-1-1-1,1 1 0,-1-1 0,1 0 1,-1 0-1,0-1 0,0 1 1,0-1-1,0 1 0,0-1 1,-1 0-1,1 0 0,-1 0 1,0 0-1,0-1 0,0 1 1,0-1-1,0 1 0,2-8 0,-1 3 21,0 0-1,-1-1 1,0 1-1,0-1 1,0 1-1,-1-1 1,-1 1-1,1-1 1,-1 0-1,-1 0 0,-1-8 1,1 15 16,1 1 1,-1 0-1,0 0 0,0-1 1,0 1-1,0 0 0,0 0 1,0 0-1,0 0 0,0 0 1,0 0-1,0 1 0,0-1 1,-1 0-1,1 1 0,0-1 1,-1 1-1,1-1 0,0 1 1,-3-1-1,-15-3-1418,4 3-4582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3:09.0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0 358 9994,'0'0'9526,"4"-23"-9338,-1-3-124,-2 12-13,0 1 0,1 0 0,1-1 0,0 1 0,1 1 0,0-1 0,1 1 0,12-23 0,-3 9 127,-4 5-19,1 1-1,1 1 1,18-23 0,-28 39-114,1 0 0,-1-1 0,1 1-1,0 1 1,0-1 0,0 0 0,0 1 0,0-1 0,1 1-1,-1 0 1,1 0 0,0 1 0,-1-1 0,1 1-1,0-1 1,0 1 0,0 1 0,0-1 0,0 0 0,0 1-1,0 0 1,0 0 0,0 0 0,7 1 0,-8 0-23,0 1 0,-1-1 0,1 0 0,-1 1 0,1 0 0,-1-1 0,0 1 0,0 0 0,0 0 0,0 0 0,0 1 0,0-1 0,-1 0 0,1 1 0,-1-1 0,1 1 0,-1-1 0,1 5 0,16 54 226,-15-49-170,9 53 289,5 85 0,-6-46-344,-11-104-58,0 0-1,0-1 0,0 1 1,1 0-1,-1 0 0,0-1 1,0 1-1,0 0 1,1 0-1,-1 0 0,0-1 1,1 1-1,-1 0 0,0 0 1,0 0-1,1 0 0,-1 0 1,0 0-1,1 0 0,-1 0 1,0 0-1,1 0 0,-1 0 1,0 0-1,1 0 0,-1 0 1,0 0-1,1 0 0,-1 0 1,0 0-1,0 0 1,1 0-1,-1 0 0,0 1 1,1-1-1,-1 0 0,0 0 1,0 0-1,1 0 0,-1 1 1,0-1-1,0 0 0,1 0 1,-1 1-1,0-1 0,0 0 1,0 0-1,0 1 0,1-1 1,-1 0-1,0 1 1,0-1-1,0 0 0,0 1 1,0-1-1,0 0 0,0 0 1,0 1-1,0-1 0,0 0 1,0 1-1,0 0 0,13-25-3119,3-13-2811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10.7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0 3241,'0'0'12141,"-5"8"-11592,0 2-371,1 1 0,0-1 0,1 1-1,0 0 1,0 0 0,2 0 0,-1 0-1,1 0 1,1 0 0,1 15-1,-1-19-119,-1-3-27,1 0 0,0 0-1,0 0 1,1 0 0,-1 0 0,1 0-1,0 0 1,0 0 0,1 5 0,0-8-28,-1 0-1,0 1 1,1-1 0,-1 0 0,1 0 0,-1 0-1,1 0 1,0 0 0,-1 0 0,1 0-1,0 0 1,0-1 0,-1 1 0,1-1 0,0 0-1,0 1 1,0-1 0,0 0 0,-1 0 0,1 0-1,0 0 1,3-1 0,-2 1 1,1-1-1,-1 0 1,0 0 0,1-1-1,-1 1 1,0-1 0,0 1-1,0-1 1,0 0 0,0 0-1,0-1 1,-1 1 0,1 0-1,-1-1 1,1 0 0,-1 1-1,0-1 1,0 0 0,0 0-1,-1 0 1,1-1 0,-1 1-1,3-6 1,0-2 36,0 1-1,-1-1 1,0 0 0,0 0-1,-1-1 1,0-18-1,-2 30-14,0 0-8,0-1 0,0 0 0,0 1 0,0-1-1,0 1 1,0-1 0,0 1 0,0-1 0,0 1 0,0-1-1,1 0 1,-1 1 0,0-1 0,0 1 0,0-1-1,1 1 1,-1-1 0,0 1 0,1-1 0,-1 1 0,0 0-1,1-1 1,-1 1 0,1-1 0,-1 1 0,1 0 0,-1-1-1,0 1 1,1 0 0,-1 0 0,1-1 0,1 1-1,-2 1-12,1 0 0,0 0 0,0 0 0,0 0 0,-1 0 0,1 0 0,0 0 0,-1 0 0,1 0-1,-1 1 1,1-1 0,-1 0 0,0 0 0,1 1 0,-1-1 0,0 0 0,0 0 0,0 1 0,0-1-1,0 0 1,0 0 0,-1 2 0,1 1 29,2 25 155,8 59 389,-9-82-559,0 0-1,1-1 1,0 1 0,-1-1 0,2 1 0,-1-1-1,1 0 1,0 0 0,0 0 0,0 0 0,0-1 0,5 5-1,-5-7-118,0 0 0,0 0-1,0 0 1,0-1-1,0 0 1,0 1-1,1-1 1,-1 0 0,0-1-1,1 1 1,-1 0-1,1-1 1,-1 0-1,1 0 1,-1 0 0,0 0-1,1-1 1,-1 1-1,5-2 1,-4 1-502,-1 0 1,1 0-1,0 0 1,-1-1-1,1 0 1,0 1-1,-1-1 1,0 0-1,4-3 1,12-15-8132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11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1 8602,'0'0'10992,"-5"43"-10138,-16 144-207,8 161 510,13-258-1710,1-90 427,-1 1 0,0 0-1,0-1 1,1 1 0,-1 0-1,0-1 1,1 1 0,-1-1-1,1 1 1,-1-1 0,1 1-1,-1-1 1,1 1 0,-1-1-1,1 1 1,-1-1 0,1 0 0,0 1-1,-1-1 1,1 0 0,0 1-1,-1-1 1,1 0 0,0 0-1,-1 0 1,1 0 0,0 1-1,-1-1 1,1 0 0,0 0-1,-1 0 1,1-1 0,0 1-1,0 0 1,-1 0 0,1 0-1,0 0 1,0-1 0,6 0-1520,6 1-4287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11.5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 10866,'0'0'7338,"128"-8"-7794,-98 16-880,-9 7-1817,1-3-6081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12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0 7618,'0'0'9374,"0"37"-8512,-3 119-13,2 305 3253,1-461-4071,0-3-49,1-5-22,1 0 0,-1 1-1,2-1 1,-1 1 0,1 0 0,0 0-1,0 0 1,1 0 0,0 0-1,0 1 1,0-1 0,1 1 0,0 0-1,11-9 1,-15 14 37,1 0-1,-1 0 1,0 1-1,1-1 1,-1 1 0,1-1-1,-1 1 1,1 0-1,-1-1 1,1 1 0,-1 0-1,1 0 1,-1 0-1,1 0 1,-1 0-1,1 1 1,-1-1 0,1 0-1,-1 1 1,1-1-1,-1 1 1,0-1 0,1 1-1,-1 0 1,0-1-1,1 1 1,-1 0-1,0 0 1,0 0 0,0 0-1,0 0 1,0 0-1,0 1 1,0-1 0,0 0-1,0 0 1,1 3-1,3 6 2,1 0 0,-2 0 0,0 1 0,4 11-1,-4-9-1,89 272 226,-87-273-157,-6-12-114,0-1 0,0 1 1,0 0-1,-1 0 0,1 0 0,0 0 0,0-1 0,0 1 1,0 0-1,0 0 0,0 0 0,0 0 0,0-1 1,0 1-1,0 0 0,0 0 0,0 0 0,0-1 1,0 1-1,0 0 0,0 0 0,0 0 0,0-1 1,0 1-1,0 0 0,1 0 0,-1 0 0,0 0 0,0-1 1,0 1-1,0 0 0,0 0 0,0 0 0,0 0 1,1 0-1,-1 0 0,0-1 0,0 1 0,0 0 1,0 0-1,1 0 0,-1 0 0,0 0 0,0 0 0,0 0 1,0 0-1,1 0 0,-1 0 0,0 0 0,0 0 1,0 0-1,1 0 0,-1 0 0,0 0 0,0 0 1,0 0-1,1 0 0,-1 0 0,0 0 0,0 0 0,0 0 1,0 0-1,1 0 0,-1 0 0,0 1 0,0-1 1,0 0-1,1 0 0,-1-23-5840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13.2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1 7722,'0'0'7705,"-8"0"-7386,4 0-288,2 0 17,-1 0-1,1 0 1,-1 0-1,1 0 0,-1 0 1,1 0-1,0 1 1,-1-1-1,1 1 1,-1 0-1,1-1 0,0 1 1,0 0-1,-1 1 1,1-1-1,0 0 0,0 0 1,0 1-1,0 0 1,0-1-1,1 1 1,-1 0-1,0 0 0,1 0 1,-2 2-1,-4 9 285,0 1-1,2-1 0,-8 27 1,11-34-307,1 1-1,-1-1 1,2 0 0,-1 1 0,1-1 0,0 1 0,0-1 0,0 0 0,1 1 0,0-1 0,3 9 0,-3-14-47,0 0 1,1 1-1,-1-1 1,1 0-1,-1 0 1,1 0-1,0 0 1,0 0-1,-1 0 0,1 0 1,0-1-1,0 1 1,0 0-1,0-1 1,0 0-1,-1 1 1,1-1-1,0 0 1,0 0-1,3-1 1,-2 2-33,1-1 1,0 0 0,-1 0-1,1-1 1,0 1 0,-1-1-1,1 0 1,-1 0-1,1 0 1,5-3 0,-3-2-30,0 0 0,-1 0-1,0 0 1,0-1 0,-1 0 0,0 0 0,0 0 0,5-15 0,19-68-888,-26 89 1832,2 8-362,5 25-249,7 43-333,-6-15 393,-2 1 1,-1 91 0,-7-144-206,-1-1 1,0 0-1,0 1 1,-1-1-1,0 0 1,0 0-1,-1 0 0,0 0 1,0 0-1,-1 0 1,0-1-1,0 0 1,0 0-1,-1 0 0,0 0 1,0-1-1,0 1 1,-1-2-1,1 1 1,-1 0-1,-1-1 1,1 0-1,0 0 0,-1-1 1,0 0-1,0 0 1,0-1-1,0 0 1,0 0-1,-1 0 0,1-1 1,-13 1-1,19-2-103,-4 0 24,-1 0 1,1 0-1,-1 0 0,0-1 1,1 0-1,-1 0 0,-7-3 1,11 3-81,0 0 0,0 0 0,0-1 1,1 1-1,-1-1 0,0 1 0,1-1 1,-1 0-1,1 0 0,0 1 0,0-1 0,0 0 1,0 0-1,0 0 0,0 0 0,0 0 1,1 0-1,-1-1 0,1 1 0,-1 0 1,1 0-1,0-4 0,-2-7-1062,2 1 0,-1-1 0,2 1 0,1-15 0,9-2-7182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13.7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9 289 2713,'0'0'13687,"-1"-14"-13243,-6-237 3708,7 250-4145,1 0 0,-1 0 0,0 1 0,1-1 0,-1 0 0,1 0 0,0 1 0,-1-1 0,1 0 0,0 1-1,-1-1 1,1 1 0,0-1 0,0 1 0,-1-1 0,1 1 0,0-1 0,0 1 0,0 0 0,0-1 0,0 1-1,-1 0 1,1 0 0,0 0 0,0 0 0,2 0 0,32-3 52,-27 2-44,105-5-1620,-39 5-3791,-60 1 598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14.1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28 2985,'0'0'14584,"-7"18"-13864,0 0-539,0 0 0,2 1 0,0-1 0,1 1 0,1 0-1,1 0 1,0 36 0,3-52-170,-1-1-1,1 1 1,0-1-1,0 1 1,0-1-1,1 1 1,-1-1-1,1 0 1,-1 0-1,1 0 1,0 0-1,0 0 1,-1 0-1,1 0 1,1 0-1,-1-1 1,0 1-1,0-1 1,1 1-1,-1-1 1,1 0-1,-1 0 1,1 0-1,-1 0 1,1-1-1,-1 1 1,1-1-1,0 1 1,0-1-1,-1 0 1,1 0-1,0 0 1,-1-1-1,1 1 1,0-1-1,-1 1 1,1-1-1,-1 0 1,1 0-1,-1 0 1,1 0-1,-1 0 1,1-1-1,-1 1 1,0-1-1,0 1 1,0-1-1,2-2 1,2-3-34,-1 1 0,-1-1 1,1 0-1,-1-1 0,0 1 0,-1-1 1,0 0-1,0 0 0,0 0 0,-1 0 0,1-11 1,1-11 99,-1-55 0,-3 74 1,0 10-71,0 0 0,0-1 0,0 1 0,-1 0 1,1 0-1,0-1 0,0 1 0,-1 0 0,1-1 0,-1 1 1,1 0-1,-1 0 0,1 0 0,-1 0 0,0 0 0,0 0 1,1 0-1,-1 0 0,0 0 0,0 0 0,0 0 0,0 0 1,0 0-1,0 1 0,-1-1 0,1 0 0,0 1 1,0-1-1,0 1 0,0-1 0,-1 1 0,1 0 0,0-1 1,-1 1-1,1 0 0,0 0 0,-1 0 0,1 0 0,0 0 1,0 0-1,-3 1 0,1-1-170,1 1 0,-1-1 0,1 1 0,-1-1 0,1 1 1,-1 0-1,1 0 0,0 0 0,-1 1 0,1-1 0,0 0 0,0 1 0,0-1 0,0 1 1,0 0-1,0 0 0,0 0 0,1 0 0,-4 4 0,0 14-4831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14.7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9618,'0'0'9904,"0"25"-9572,0 81-62,0-102-250,0-1 1,0 0-1,0 1 0,0-1 0,0 1 0,0-1 1,1 1-1,0-1 0,0 0 0,0 1 0,0-1 1,0 0-1,1 0 0,-1 0 0,1 0 0,0 0 0,3 4 1,-2-5 13,-1-1 1,1 0 0,-1 0 0,1 0-1,-1 0 1,1 0 0,0 0-1,-1-1 1,1 1 0,0-1 0,0 0-1,-1 0 1,6 0 0,-5-1-14,-1 1 0,0-1 0,0 0 0,0 0 0,0 0 0,0 0 0,0 0 0,0 0 0,0 0 0,0-1 0,-1 1 0,1 0 0,0-1 0,-1 0-1,1 1 1,-1-1 0,3-4 0,24-40 85,-19 30-70,-6 10-91,1 2-4,-1-1 0,0 0 1,0 0-1,-1-1 0,1 1 0,-1 0 0,-1-1 0,1 1 0,-1-1 0,0 0 0,1-7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15.4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31 153 1216,'0'0'13706,"-2"38"-12979,-12 237 733,15-245-1040,-1-25-242,1 0 0,-1 0-1,0 0 1,0 0 0,-1 0 0,1 0 0,-1 0-1,0 0 1,-2 6 0,2-10 518,0-2-607,0-1 1,1 1-1,-1 0 0,0-1 1,1 1-1,0-1 0,-1 1 1,1-1-1,0 1 0,-1-1 1,1 1-1,0-1 0,0 1 1,0-1-1,1-2 0,-1-1 66,-4-231 643,4 157-746,1 65-45,-1 0-1,2 0 1,0 0 0,1 1 0,0-1 0,1 1 0,7-19 0,-9 28-34,0-1 0,0 0 1,1 1-1,-1 0 1,1-1-1,0 1 1,0 0-1,1 0 0,-1 1 1,1-1-1,0 1 1,0 0-1,0 0 1,0 0-1,0 0 1,1 1-1,-1-1 0,1 1 1,-1 0-1,1 1 1,0-1-1,0 1 1,6-1-1,-8 1-14,0 1 1,1-1-1,-1 1 1,1 0-1,-1 0 1,0 0-1,1 0 1,-1 1-1,1-1 1,-1 1-1,0 0 1,0 0-1,1 0 1,-1 0-1,0 1 1,0-1-1,0 1 0,0 0 1,0 0-1,-1 0 1,1 0-1,-1 0 1,1 1-1,-1-1 1,0 1-1,1-1 1,-2 1-1,1 0 1,0 0-1,0 0 1,-1 0-1,0 0 1,1 0-1,-1 1 0,0-1 1,-1 0-1,1 1 1,-1-1-1,1 0 1,-1 7-1,1 1 160,-1 0 1,0-1-1,-1 1 0,0 0 0,0-1 0,-1 1 0,-1-1 1,0 0-1,-7 17 0,8-22-53,-1 0 1,0 0-1,0-1 1,0 1 0,0-1-1,-1 0 1,0 1-1,0-2 1,0 1-1,0 0 1,-1-1-1,1 0 1,-1 0-1,0 0 1,0-1-1,0 0 1,0 0-1,0 0 1,-1 0-1,-8 1 1,12-3-139,-1 1-1,0-1 1,0 0-1,1 0 1,-1 0 0,0 0-1,1 0 1,-1-1 0,0 1-1,1-1 1,-6-2-1,-12-14-3516,1-18-6892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16.3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4217,'0'0'5770,"7"10"-4835,27 34 593,-12-17 448,-1 1-1,32 57 1,-51-82-1921,69 139 2265,-60-122-2546,2-1 0,0 0 0,0-1-1,2-1 1,17 16 0,-29-30-430,3 2-663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3:09.5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265 0 4441,'0'0'16501,"-28"24"-15596,-86 77-166,107-95-691,0 1-1,0 0 1,1 0 0,0 0-1,1 1 1,-1 0 0,1 0-1,1 0 1,0 1 0,0-1-1,1 1 1,0 0-1,0 0 1,1 0 0,0 1-1,1-1 1,0 0 0,0 1-1,1-1 1,1 14 0,-1-10-55,0-5 2,0-1 1,1 1-1,0-1 1,0 1-1,1-1 1,0 0-1,0 0 1,1 0-1,0 0 1,0 0-1,0 0 1,1-1-1,0 0 1,0 1-1,1-1 1,0-1-1,0 1 1,8 6-1,8 11 41,-1 0 0,-1 1 0,18 32-1,-30-45 63,-1 1-1,-1 0 0,0 0 0,0 0 0,-2 1 0,1 0 0,-1 0 0,-1 0 0,0 0 0,-1 15 0,0-21-14,-1 0 0,-1 0 0,1 0 0,-1 0 0,0 1 0,0-1 0,-1-1 0,0 1 0,-1 0 0,1 0 0,-1-1 0,0 1 0,-1-1 0,0 0 0,0 0 0,0 0 0,0-1 0,-1 0 0,0 1 0,0-2 0,-1 1 0,1 0 0,-1-1 0,0 0 0,0-1-1,0 1 1,-13 4 0,9-5-90,0 1 0,0-1 0,-1-1-1,0 0 1,1 0 0,-1-1 0,0-1-1,-10 0 1,19 0-77,1-1-1,-1 1 1,1-1 0,-1 1-1,1-1 1,-1 0-1,1 1 1,-1-1 0,1 0-1,0 0 1,0 0 0,-1 0-1,1 0 1,0-1-1,0 1 1,0 0 0,0 0-1,0-1 1,1 1 0,-1 0-1,0-1 1,1 1-1,-1-1 1,1 1 0,-1-1-1,1 1 1,-1-1 0,1 0-1,0-2 1,-5-60-4649,5 50 2238,-1-38-9404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16.8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1 120 3105,'0'0'13258,"18"12"-12727,117 83 357,-133-93-851,1-1 0,0 1-1,0 0 1,-1-1 0,1 0-1,0 1 1,1-1 0,-1 0-1,0-1 1,0 1-1,0-1 1,1 1 0,-1-1-1,0 0 1,0 0 0,1 0-1,-1-1 1,0 1 0,0-1-1,0 0 1,0 0-1,1 0 1,-1 0 0,0 0-1,-1-1 1,1 1 0,0-1-1,0 0 1,-1 0 0,1 0-1,-1 0 1,1 0 0,2-5-1,7-7 64,-2-1 0,0 0 0,-1 0 0,0-1 0,5-17-1,2-1-68,19-35-139,-34 67-838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17.5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9946,'0'0'7618,"0"269"-6258,0-180-520,0-8-352,0-12-368,0-15 24,0-16-48,0-11-96,0-11-8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17.9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1 174 10402,'0'0'4827,"27"0"-4769,86-2-8,-110 3-35,1-1 0,-1 0 1,1 0-1,0 0 0,-1-1 1,1 1-1,-1-1 0,1 0 1,-1 0-1,1 0 1,-1-1-1,0 1 0,1-1 1,-1 0-1,0 0 0,0 0 1,0 0-1,-1 0 0,1-1 1,0 1-1,-1-1 1,0 0-1,5-5 0,-5 2 108,0 0 0,-1 0 0,0-1 0,0 1-1,0-1 1,0 1 0,-1 0 0,0-1 0,-2-8 0,2-8 385,0 21-502,0 1 0,-1-1 0,1 0 0,0 1 0,0-1 0,-1 0 0,1 1 0,-1-1 0,0 1 0,1-1 0,-1 1 0,0-1 0,0 1 0,0 0 0,0-1 0,0 1-1,0 0 1,0 0 0,0-1 0,-1 1 0,1 0 0,0 0 0,-1 1 0,1-1 0,-1 0 0,1 0 0,-1 1 0,1-1 0,-1 1 0,0-1 0,1 1 0,-1-1 0,1 1 0,-1 0-1,0 0 1,-1 0 0,-1 0-19,0 0 0,1 0 0,-1 1-1,1-1 1,-1 1 0,0 0 0,1 0-1,-1 0 1,1 0 0,0 0 0,-1 1-1,1 0 1,0-1 0,0 1 0,0 1-1,-4 2 1,-1 4 5,0 1 0,1 0 0,0 0 1,0 0-1,1 1 0,1 0 0,-1 0 0,2 1 0,-6 20 0,5-12 36,2 1 0,0-1 0,1 1-1,1 0 1,2 21 0,0-36-44,-1 0 0,1 1-1,0-1 1,1 0 0,-1 0 0,1 0 0,0-1-1,1 1 1,-1 0 0,1-1 0,0 1-1,1-1 1,-1 0 0,1 0 0,0 0 0,0-1-1,1 1 1,-1-1 0,1 0 0,0-1-1,0 1 1,1-1 0,-1 0 0,0 0 0,1 0-1,0-1 1,0 0 0,0 0 0,0 0-1,0-1 1,0 0 0,0 0 0,0-1 0,0 0-1,1 0 1,11-1 0,8-11-3322,-8-13-4432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18.4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107 0 1712,'0'0'17525,"-12"11"-17148,-39 37-100,46-42-229,0 1 1,1 0-1,0-1 0,0 2 1,0-1-1,1 0 0,0 1 1,0-1-1,1 1 0,0 0 1,0 0-1,1 0 0,0 0 1,0 0-1,1 14 0,0-21-233,7-9-1059,41-81 316,-18 29 825,-30 60 109,0 0 0,0 0 0,0 1 0,0-1 0,0 0 0,0 0 0,0 0 0,0 0 0,0 1 0,0-1 0,0 0 0,0 0 0,0 0 0,0 0 0,0 0 0,0 1 0,0-1 0,0 0 1,0 0-1,0 0 0,0 0 0,0 0 0,0 1 0,0-1 0,1 0 0,-1 0 0,0 0 0,0 0 0,0 0 0,0 0 0,0 0 0,0 0 0,0 1 0,1-1 0,-1 0 0,0 0 0,0 0 0,0 0 0,0 0 0,0 0 0,1 0 0,-1 0 0,0 0 0,0 0 0,0 0 0,0 0 0,0 0 0,1 0 1,-1 0-1,0 0 0,0 0 0,0 0 0,0 0 0,1 0 0,-1 0 0,0 0 0,0 0 0,0-1 0,0 1 0,0 0 0,0 0 0,1 0 0,2 30 269,-1-12-185,0 1 0,1 0 0,1-1 0,0 0 0,2 0 0,0 0 0,11 21 0,-16-38-146,-1 0 0,1 0-1,0 0 1,0 0 0,0 0 0,0 0 0,1 0 0,-1 0 0,0-1 0,0 1-1,0 0 1,1-1 0,-1 1 0,0-1 0,1 1 0,-1-1 0,0 1 0,1-1 0,-1 0-1,1 0 1,2 0 0,17-8-3737,-3-12-2588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18.9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175 732 9514,'0'0'11661,"-27"33"-11093,-80 106-196,102-133-352,1 0-1,0 1 1,0-1 0,0 1-1,1 0 1,0 0-1,0 0 1,0 1-1,1-1 1,1 0-1,-1 1 1,1 0-1,0-1 1,1 1-1,0 0 1,1 13-1,0 5-7,-1 31-34,1-56 6,-1 0 1,0 0-1,0 0 1,1-1-1,-1 1 1,0 0-1,1 0 1,-1 0-1,1-1 1,-1 1-1,1 0 1,-1-1-1,1 1 1,-1 0-1,1-1 1,0 1-1,-1-1 1,1 1-1,0-1 1,0 1-1,-1-1 1,1 1-1,0-1 0,0 0 1,0 1-1,-1-1 1,1 0-1,0 0 1,0 0-1,0 0 1,0 0-1,0 0 1,-1 0-1,1 0 1,0 0-1,0 0 1,0 0-1,0 0 1,0-1-1,-1 1 1,1 0-1,0-1 1,1 1-1,2-1-44,0-1 0,0 1 0,0-1 0,0 1 0,0-1 0,0 0 0,0 0 0,0-1 0,3-2 0,4-7-131,-1-1 1,0 0 0,-1-1-1,0 0 1,-1 0 0,8-20-1,34-97-371,-20 44 344,-5-2 0,-3-1 1,-5-1-1,9-119 1,-18-23-638,-7 162 4058,-29 570-1030,0 13-4763,28-502-2373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19.4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24 173 9570,'0'0'11823,"4"0"-11579,89 0 240,-91-1-474,1 1 0,0-1 1,0 0-1,-1 0 1,1 0-1,0 0 0,-1 0 1,1-1-1,-1 1 0,0-1 1,1 1-1,-1-1 0,0 0 1,0 0-1,0 0 0,0 0 1,0-1-1,-1 1 0,1 0 1,-1-1-1,1 1 1,-1-1-1,0 1 0,0-1 1,0 0-1,0 0 0,-1 1 1,1-4-1,1-2-25,0 0-1,0-1 1,-1 1 0,-1 0 0,1-1-1,-1 1 1,-1-1 0,-1-13-1,1 20 1,-1 1-1,1-1 0,0 0 0,0 1 0,-1-1 0,1 0 0,-1 1 0,1 0 1,-1-1-1,0 1 0,0 0 0,1 0 0,-1 0 0,0 0 0,0 0 1,0 0-1,0 1 0,0-1 0,0 1 0,0-1 0,0 1 0,-1 0 0,-2 0 1,1-1 6,0 1 0,-1-1 0,1 1 1,0 0-1,-1 1 0,1-1 1,0 1-1,-1 0 0,1 0 0,0 0 1,-6 3-1,5 0 18,-1 0 0,1 1 0,0 0 0,0 0 0,1 1 0,0-1 1,0 1-1,0 0 0,0 0 0,1 1 0,0-1 0,0 0 0,1 1 0,0 0 0,-2 12 0,-1 5 69,1 0-1,1 0 0,1 33 1,2-37-153,-1-10 106,1-1-1,0 1 1,1-1-1,0 1 1,2 9 0,-2-16-74,-1-1 1,1 0 0,0 0 0,0 1 0,0-1-1,1 0 1,-1 0 0,0 0 0,1 0 0,-1 0-1,1-1 1,0 1 0,-1 0 0,1-1 0,0 1-1,0-1 1,0 1 0,0-1 0,0 0 0,1 0-1,-1 0 1,0 0 0,0-1 0,1 1 0,2 0 0,64 1-7827,-38-2-1278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19.8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9 517 7330,'0'0'11403,"0"-7"-10987,-8-333 5246,24 340-5482,8-3-79,0 0 1,-1-1-1,0-2 0,0 0 1,31-14-1,-38 13-462,-1-1 0,0 0 0,17-13 0,-22 13-999,0-1 1,0 0 0,-1 0 0,15-19-1,-10 8-8492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02.9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410 0 1744,'0'0'16671,"-14"5"-15476,-127 76-67,109-64-922,1 2 0,1 1 0,0 1 0,2 1 0,-47 47 0,53-53-24,16-14-3461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03.6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137 0 5281,'0'0'8647,"-8"23"-7616,-64 165 1226,60-158-1798,2 1 1,1 1-1,1-1 0,2 1 1,1 0-1,1 1 1,1 34-1,42-66 291,-3 1-540,-29-1-278,0 0 0,0 0 1,0-1-1,0 0 0,0 0 1,0-1-1,0 0 0,0 0 1,0 0-1,0-1 0,-1 0 1,1-1-1,0 1 0,-1-1 1,0-1-1,6-3 0,1-3-2528,-8 8-2193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21.0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60 217 8106,'0'0'12114,"14"2"-10587,8 3-1250,0 0 0,1-2 0,-1 0 0,1-2 0,35-1 0,-55 0-294,0-1 0,0 1 0,1 0 1,-1-1-1,0 0 0,-1 0 0,1 0 0,0 0 0,0-1 0,0 1 0,0-1 1,-1 1-1,1-1 0,-1 0 0,0 0 0,1 0 0,-1 0 0,0-1 0,0 1 1,0-1-1,0 1 0,-1-1 0,1 1 0,-1-1 0,1 0 0,0-5 0,2-4-182,-2 0 0,0 1 0,0-1-1,-1 0 1,-1-20 0,0 29 152,-1 1 1,0-1-1,1 0 1,-1 1-1,0-1 0,0 1 1,-1-1-1,1 1 1,-1-1-1,1 1 0,-1 0 1,0 0-1,1-1 1,-1 1-1,0 1 0,0-1 1,-1 0-1,1 0 1,0 1-1,-1-1 0,1 1 1,-6-2-1,-66-25-545,58 23 400,8 3 137,1 0 1,0 0-1,-1 1 1,1 0-1,-1 0 1,1 1-1,-12 0 1,16 0 40,0 1 1,1-1-1,-1 1 1,1-1-1,-1 1 0,1 0 1,-1 0-1,1 0 1,0 0-1,-1 0 1,1 1-1,0-1 0,0 1 1,0 0-1,0-1 1,0 1-1,0 0 1,0 0-1,1 0 0,-1 0 1,1 1-1,-1-1 1,-1 4-1,-10 29 253,2 0 0,2 0 0,0 1 0,-3 45 0,1 149 1068,12-222-1278,-1-1 0,1 0-1,0 1 1,1-1 0,0 0 0,0 1 0,1-1-1,0 0 1,0-1 0,0 1 0,1-1 0,0 1-1,0-1 1,1 0 0,0 0 0,0-1 0,0 1-1,0-1 1,1-1 0,11 8 0,10 5-245,0-1 1,1-2 0,51 18-1,-18-7-1846,-19-5-2567,-6-4-4552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3:10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6225,'0'0'13108,"-1"-2"-11822,2 12-831,34 312 2529,-34-310-2945,10 58 205,-10-68-241,-1 1 1,1 0-1,0 0 1,0 0-1,0 0 1,0-1-1,0 1 1,1 0-1,-1-1 0,1 1 1,0-1-1,0 0 1,0 1-1,0-1 1,0 0-1,0 0 1,0 0-1,5 2 1,-5-3 1,0-1 0,0 0 0,0 1 0,0-1 0,0 0 0,-1 0 0,1 0 0,0 0 0,0 0 0,0-1 0,0 1 0,0-1 0,0 1 0,0-1 0,-1 0 0,1 1 0,0-1 0,-1 0 0,1 0 0,0 0 0,-1 0 0,1-1 0,-1 1 0,0 0 0,3-3 0,30-45 234,-25 34-239,7-12 74,-11 18-47,0 0 0,0 0 0,1 1 0,12-14 0,-13 64-227,-7-2 478,1-27-225,0-1 0,1 0 0,0 1 0,1-1 0,0 1 0,1-1 0,0 0 0,1 0 0,9 24 0,-11-35-47,0 1 0,0-1 0,1 1-1,-1-1 1,0 1 0,1-1-1,-1 0 1,1 1 0,0-1-1,-1 0 1,1 0 0,0 0-1,0 0 1,0-1 0,-1 1-1,1 0 1,0-1 0,0 0-1,0 1 1,0-1 0,0 0-1,0 0 1,0 0 0,0 0-1,0 0 1,0 0 0,0-1-1,0 1 1,0-1 0,0 1 0,2-2-1,3 0 2,0-1-1,-1 0 1,1 0-1,-1-1 0,0 0 1,0 0-1,8-6 1,85-94-51,-75 76-455,2 0 0,1 1 0,1 2 0,35-25 0,-16 30-1964,-46 19 2194,1 1 0,-1-1 0,0 1 0,1 0 0,-1-1 0,1 1 0,-1 0 0,1 0 0,-1 0 0,0 0 0,1 0 1,-1 0-1,1 0 0,-1 1 0,1-1 0,-1 0 0,0 1 0,1-1 0,-1 1 0,0 0 0,0-1 0,1 1 0,-1 0 0,0 0 0,0 0 0,0 0 0,0 0 0,0 0 0,0 0 1,0 0-1,1 2 0,4 21-8269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21.3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 15107,'0'0'13259,"0"-7"-16324,8 3-1968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22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330 0 6265,'0'0'15013,"-22"0"-13934,-66 1-348,84 0-682,0-1 0,0 1 0,0 0 0,0 0 0,0 0 0,0 1 0,0-1 0,0 1 0,1 0 0,-1 0 0,0 0 0,1 0 1,0 1-1,0 0 0,-1-1 0,2 1 0,-1 0 0,0 1 0,1-1 0,-1 0 0,1 1 0,0-1 0,0 1 0,0 0 0,1 0 0,-1-1 1,0 5-1,-2 1-15,-1 4-29,0 1-1,1-1 1,1 1 0,0 0 0,1 1-1,0-1 1,1 0 0,1 1-1,0-1 1,4 25 0,-3-37-44,0 0-1,1 0 1,-1 0 0,1 0 0,-1 0 0,1 0-1,0 0 1,0 0 0,-1-1 0,1 1-1,1-1 1,-1 1 0,0-1 0,0 0 0,0 0-1,1 0 1,-1 0 0,0 0 0,1-1 0,-1 1-1,1-1 1,-1 1 0,1-1 0,-1 0-1,1 0 1,-1 0 0,6-1 0,-2 1-98,1 0 0,0-1 1,0 0-1,0 0 1,-1 0-1,1-1 0,-1 0 1,1 0-1,8-5 0,-9 3 19,-1 0 0,0 0 0,0-1 0,0 0-1,0 0 1,-1 0 0,0 0 0,0-1 0,-1 0-1,1 0 1,-1 0 0,0 0 0,-1 0-1,1-1 1,1-11 0,0-4-41,-1 0 1,-1-1-1,-2-30 0,0 39 162,0 13 209,0 2-170,-1-1 0,0 0-1,1 0 1,-1 1 0,0-1 0,1 0-1,-1 1 1,0-1 0,1 1 0,-1-1-1,1 1 1,-1-1 0,1 1-1,-1-1 1,1 1 0,0-1 0,-1 1-1,1 0 1,0-1 0,-1 1 0,1 0-1,0-1 1,-1 2 0,-2 41 141,3 81 0,2-45-181,-1-27-50,0 13 391,-15 124 0,11-168-163,-1-1 1,-2 0-1,0 0 1,0 0 0,-2-1-1,-1 0 1,0 0 0,-1-1-1,-1-1 1,-16 20-1,23-32-150,0 0 0,0-1-1,0 0 1,-1 0-1,0 0 1,0-1-1,0 0 1,0 1 0,0-2-1,-1 1 1,1-1-1,-1 0 1,0 0 0,1 0-1,-1-1 1,0 0-1,0 0 1,0 0-1,0-1 1,0 0 0,-7-1-1,11 1-107,0 0 0,0-1 0,0 1 0,0-1-1,0 0 1,0 1 0,0-1 0,0 0 0,0 0-1,0 0 1,0-1 0,1 1 0,-1 0 0,1-1 0,-1 1-1,1-1 1,-1 1 0,1-1 0,0 0 0,0 0-1,0 0 1,0 1 0,0-1 0,-1-3 0,-18-59-4347,17 53 2779,-7-42-7520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22.4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 4865,'0'0'23813,"0"4"-24725,9-15-3097,0-9-6993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51.3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103 1 3025,'0'0'5805,"0"27"-9007,1 58 15625,1 2-9281,-2-50-3351,-2 0 1,-1-1-1,-12 55 1,6-54 204,-17 67 102,-12 110-1,33-179-50,-2 41-656,11-118-3980,0 23-1296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54.5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9 308 4865,'0'0'8402,"0"0"-8149,-1 0 0,1 0 1,0-1-1,-1 1 0,1 0 1,-1 0-1,1 0 0,0 0 1,-1-1-1,1 1 0,0 0 0,-1 0 1,1-1-1,0 1 0,-1 0 1,1-1-1,0 1 0,-1 0 1,1-1-1,0 1 0,0 0 0,0-1 1,-1 1-1,1-1 0,0 1 1,0 0-1,0-1 0,0 1 1,0-1-1,1-13-315,1 1 0,0 0 1,1 0-1,0 0 0,10-22 0,-7 18-271,0-1 0,5-30 0,-8 34 336,0 1 0,0-1 0,1 1 0,1-1-1,0 1 1,10-17 0,-15 29-3,0 1 0,0 0-1,0 0 1,0 0 0,0 0-1,0 0 1,0-1 0,0 1 0,0 0-1,0 0 1,0 0 0,0 0-1,1 0 1,-1 0 0,0 0 0,0-1-1,0 1 1,0 0 0,0 0-1,0 0 1,1 0 0,-1 0 0,0 0-1,0 0 1,0 0 0,0 0-1,1 0 1,-1 0 0,0 0-1,0 0 1,0 0 0,0 0 0,0 0-1,1 0 1,-1 0 0,0 0-1,0 0 1,0 0 0,0 0 0,1 0-1,-1 0 1,0 0 0,0 0-1,0 0 1,0 0 0,0 0 0,0 1-1,1-1 1,-1 0 0,0 0-1,0 0 1,0 0 0,7 13-33,1 15-12,-1 3 79,-1 1 23,15 42 1,-21-74-57,0 1-1,1-1 1,-1 0-1,0 1 1,0-1-1,0 0 1,1 1-1,-1-1 1,0 0 0,0 0-1,1 1 1,-1-1-1,0 0 1,0 0-1,1 0 1,-1 1-1,0-1 1,1 0-1,-1 0 1,0 0-1,1 0 1,-1 0-1,0 0 1,1 1 0,-1-1-1,0 0 1,1 0-1,-1 0 1,1 0-1,-1 0 1,0-1-1,1 1 1,-1 0-1,0 0 1,1 0-1,-1 0 1,0 0-1,1 0 1,-1 0 0,0-1-1,1 1 1,-1 0-1,0 0 1,0-1-1,1 1 1,-1 0-1,0 0 1,0-1-1,1 1 1,-1 0-1,0 0 1,0-1-1,0 1 1,0 0 0,1-1-1,-1 1 1,0 0-1,0-1 1,11-16 62,-11 16-62,10-16 8,-6 8-56,0 1 0,1-1 1,0 1-1,0 1 0,9-11 0,-13 18 42,0-1 0,0 0 0,-1 1 1,1-1-1,0 1 0,0 0 0,0-1 0,0 1 0,-1 0 0,1-1 0,0 1 0,0 0 0,0 0 0,0 0 1,0 0-1,0 0 0,0 0 0,0 0 0,0 0 0,0 0 0,0 0 0,-1 1 0,1-1 0,0 0 0,0 1 1,0-1-1,0 0 0,0 1 0,-1-1 0,1 1 0,0-1 0,0 1 0,-1 0 0,1-1 0,0 1 1,-1 0-1,1 0 0,-1-1 0,1 1 0,-1 0 0,1 0 0,-1 0 0,0-1 0,1 1 0,-1 0 0,1 2 1,14 42 464,14 115-200,-29-159-347,0-1 1,0 0-1,0 1 0,0-1 1,0 0-1,0 1 1,0-1-1,0 0 1,0 1-1,1-1 1,-1 0-1,0 1 1,0-1-1,0 0 1,0 0-1,0 1 1,1-1-1,-1 0 1,0 1-1,0-1 0,1 0 1,-1 0-1,0 0 1,0 1-1,1-1 1,-1 0-1,0 0 1,1 0-1,-1 1 1,0-1-1,1 0 1,-1 0-1,0 0 1,1 0-1,-1 0 0,0 0 1,1 0-1,-1 0 1,0 0-1,1 0 1,-1 0-1,0 0 1,1 0-1,-1 0 1,4 0-1263,4 0-5988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55.1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71 6545,'0'0'8195,"35"0"-7332,-30 0-818,0 0-1,0-1 0,0 1 1,0-1-1,-1 0 0,1 0 0,0 0 1,-1-1-1,8-3 0,-10 4-37,-1 0 0,0 0 0,1 0 0,-1 0 0,0 0 0,0-1 0,1 1 0,-1 0 0,0-1-1,0 1 1,0-1 0,-1 1 0,1-1 0,0 1 0,-1-1 0,1 1 0,-1-1 0,1 0 0,-1 0 0,0 1-1,1-1 1,-1 0 0,0 1 0,0-1 0,0 0 0,-1 0 0,1 1 0,0-1 0,-1 0 0,1 1 0,-1-3-1,0 3-6,0 1-1,0-1 1,1 0-1,-1 0 1,0 1-1,0-1 0,0 1 1,0-1-1,0 1 1,0-1-1,0 1 0,0-1 1,0 1-1,0 0 1,0-1-1,0 1 0,0 0 1,0 0-1,0 0 1,0 0-1,-2 0 0,-34 1-5,24-1-5,9 1 4,0-1-1,1 0 1,-1 1 0,0 0 0,0 0-1,1 0 1,-1 0 0,1 0 0,-1 1-1,1 0 1,0-1 0,0 1 0,-1 1-1,1-1 1,0 0 0,1 1 0,-1-1-1,0 1 1,1 0 0,0 0 0,-1 0-1,1 0 1,0 0 0,1 1 0,-1-1-1,0 1 1,1-1 0,0 1 0,-1 4-1,-1 6 20,1 0 0,0 0 0,1-1 0,1 1 0,0 0 0,3 22 0,-2-34-5,0 1-1,0-1 1,0 0 0,0 0-1,0 0 1,0 0-1,0 0 1,0 0-1,1 0 1,-1 0-1,1-1 1,0 1-1,-1 0 1,1-1-1,0 1 1,0-1-1,0 0 1,0 0-1,0 0 1,0 0-1,0 0 1,1 0-1,-1 0 1,0-1-1,1 1 1,2 0 0,9 1-925,0 0 0,-1-1 0,17-1 1,-26 0 180,14 0-5110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55.9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172 365 3425,'0'0'9894,"-6"-1"-9134,1 1-714,0-1 109,-1 0 0,1 0 0,0 0 0,0 1 0,0 0-1,-1 0 1,1 1 0,0-1 0,0 1 0,0 0 0,0 1 0,0-1-1,0 1 1,0 0 0,0 0 0,0 0 0,1 1 0,0 0-1,-9 6 1,8-3-144,-1 0 0,1 1 0,0 0 0,1 0 0,0 0 0,0 1 0,0-1 1,1 1-1,0 0 0,1 0 0,0 0 0,0 0 0,0 1 0,1-1 0,1 0 0,-1 1 0,1-1 0,2 14 0,-1-21-34,0 0-1,0 0 1,0-1 0,0 1 0,1 0 0,-1-1-1,0 1 1,0-1 0,0 0 0,1 1 0,-1-1-1,0 0 1,0 0 0,1 0 0,-1 0 0,0 0-1,1 0 1,1 0 0,28-3-306,-27 2 298,0-1 0,0 0 0,0 0 0,0-1 0,0 1 0,-1-1 0,1 0 0,-1 0 0,1 0 0,-1 0 0,0 0 0,0-1 0,-1 1 0,1-1 0,2-5 0,35-66-271,-35 64 321,-1 2-3,65-155-147,-62 142 119,-1-1-1,0-1 1,-2 1-1,-1 0 0,0-36 1,-3 3 320,0 43 361,0 37-295,-17 517 356,43-541-8987,-13 0 1285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56.3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0 2473,'0'0'11722,"0"158"-10834,0-131-344,-4-4-408,4-11-96,0-32-2000,13-18-6794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56.7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9514,'0'0'4577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57.2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189 2 8858,'0'0'8262,"-9"0"-7706,4-1-496,0 1 1,-1 0 0,1 0 0,-1 0-1,1 1 1,-1 0 0,1 0-1,0 0 1,-1 1 0,1 0 0,0 0-1,0 0 1,0 0 0,1 1-1,-1 0 1,0 0 0,1 0 0,0 1-1,0-1 1,-6 8 0,2-2-34,1 0 0,0 1 0,0 0 0,1 0 0,1 1 1,-1 0-1,2 0 0,0 0 0,0 0 0,1 1 0,0 0 0,1-1 1,0 1-1,1 0 0,0 0 0,2 13 0,-1-24-35,0 0-1,0 0 1,1-1-1,-1 1 1,0 0-1,1 0 1,-1-1-1,1 1 1,-1 0-1,1-1 1,-1 1-1,1 0 1,0-1-1,-1 1 1,1-1-1,0 1 1,-1-1-1,1 1 1,0-1-1,0 1 1,-1-1-1,1 0 1,0 1-1,0-1 1,0 0-1,-1 0 1,1 0-1,0 0 1,0 1-1,0-1 1,0 0-1,0-1 1,-1 1-1,1 0 1,0 0 0,0 0-1,0 0 1,0-1-1,-1 1 1,1 0-1,0-1 1,1 0-1,1 1-44,1-1 1,0-1-1,-1 1 0,1 0 1,-1-1-1,1 0 0,-1 0 0,0 0 1,4-3-1,3-8-29,-1 0-1,-1-1 1,0 0 0,-1 0 0,0-1-1,-2 0 1,1 0 0,5-32 0,-4 23 238,-4 160 2150,-3-127-2340,0-5 11,0 0 1,0 1 0,0-1-1,1 0 1,-1 0 0,1 1-1,2 4 1,-3-8-122,1 0-1,-1 0 1,1 0 0,0-1-1,-1 1 1,1 0 0,0-1-1,-1 1 1,1-1 0,0 1 0,0-1-1,0 1 1,0-1 0,-1 1-1,1-1 1,0 0 0,0 1-1,0-1 1,0 0 0,0 0-1,0 0 1,0 0 0,0 0 0,0 0-1,0 0 1,0 0 0,0 0-1,0 0 1,0-1 0,0 1-1,-1 0 1,1-1 0,0 1 0,0 0-1,0-1 1,0 1 0,-1-1-1,1 0 1,0 1 0,1-2-1,14-11-6485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3:10.7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9 252 6329,'0'0'14138,"15"-2"-13056,2 0-868,0 0 0,0-1 1,0-1-1,-1-1 1,1 0-1,-1-1 1,0-1-1,-1-1 1,23-13-1,-32 16-181,0 0-1,0 0 1,-1-1 0,1 1 0,-1-1-1,-1 0 1,1 0 0,-1-1-1,0 0 1,0 1 0,-1-1-1,0-1 1,0 1 0,0 0 0,-1-1-1,-1 1 1,1-1 0,-1 0-1,0 1 1,-1-1 0,0 0 0,-1-10-1,1 17-32,0 0-1,0 0 0,0 0 1,0 0-1,0 1 1,-1-1-1,1 0 0,0 0 1,0 0-1,-1 1 0,1-1 1,0 0-1,-1 0 1,1 1-1,-1-1 0,1 0 1,-1 1-1,0-1 0,1 1 1,-1-1-1,0 0 1,1 1-1,-1-1 0,0 1 1,1 0-1,-1-1 1,0 1-1,0 0 0,-1-1 1,-32 0-16,26 2 17,0 1 0,0 0 0,1 0 0,-1 1 0,0 0-1,-12 7 1,6 1 17,1 0-1,0 0 0,0 1 1,2 1-1,-1 0 1,2 0-1,-1 1 0,2 1 1,0 0-1,1 0 1,0 1-1,2-1 0,0 2 1,0-1-1,1 1 1,1 0-1,1 0 0,1 0 1,-1 28-1,2-39-23,1 0 1,0 0-1,1 0 0,0 0 0,-1 0 0,2 0 0,-1 0 0,1 0 0,0-1 1,0 1-1,4 6 0,-4-9-79,1 0 0,-1-1 0,1 1-1,0 0 1,0-1 0,0 0 0,1 0 0,-1 0 0,0 0 0,1 0 0,0-1 0,-1 1 0,1-1-1,0 0 1,-1 0 0,1 0 0,0-1 0,0 1 0,5-1 0,109 2-5272,-65-3 946,0 1-3709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5:57.6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0 231 7514,'0'0'8307,"12"-34"-7899,40-104-61,-50 134-295,-1 0 1,1 0 0,0 0 0,0 0 0,0 0 0,0 1 0,1-1 0,0 1 0,-1 0-1,1 0 1,0 0 0,1 0 0,6-5 0,-8 7-7,1 1 0,-1-1 0,1 0 0,-1 1 0,1-1 0,-1 1 0,1 0 0,0 0 0,-1 0 0,1 0 0,0 0 0,4 2 0,9-1 92,-13-1-117,1 1 1,0 0-1,0 0 1,0 0-1,0 0 0,0 1 1,-1-1-1,1 1 1,-1 0-1,1 0 0,-1 0 1,0 0-1,1 1 1,-1-1-1,0 1 0,-1 0 1,1 0-1,-1 0 1,1 0-1,-1 1 1,3 5-1,5 9 213,0 1 0,12 37 0,-14-35 123,-1 0-194,0 0 1,-2 1 0,5 25 0,-5 29-2955,-5-55-2108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6:36.4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14 912,'0'0'8182,"0"-14"875,-30 623-6364,13-354-2505,11-20 22,-9 95 43,13-303-154,-1-5 385,4-50-1240,14-70-4452,-9 61-2624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6:37.6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10 394 4849,'0'0'10810,"0"0"-10693,0 0 0,-1 0-1,1 0 1,-1-1 0,1 1-1,-1 0 1,1 0-1,0 0 1,-1-1 0,1 1-1,-1 0 1,1-1 0,0 1-1,-1 0 1,1-1 0,0 1-1,0 0 1,-1-1 0,1 1-1,0 0 1,0-1-1,-1 1 1,1-1 0,0 1-1,0-1 1,0-10 159,-2-17-114,2 0 0,1 0 0,1 1 1,2-1-1,0 0 0,2 1 0,18-51 1,-21 72-195,24-47 36,-27 51-36,1 1 0,0 0 1,-1-1-1,1 1 0,0 0 0,0-1 1,0 1-1,0 0 0,0 0 0,1 0 1,-1 0-1,0 0 0,0 0 0,1 0 1,-1 0-1,1 0 0,-1 1 0,1-1 1,-1 1-1,1-1 0,-1 1 0,1 0 1,-1-1-1,1 1 0,-1 0 0,1 0 0,0 0 1,-1 0-1,1 0 0,2 1 0,-2 0-3,-1 0 1,1 1-1,-1-1 0,0 1 0,1-1 0,-1 1 0,0 0 0,0-1 0,0 1 0,0 0 0,0 0 0,-1 0 0,1 0 0,-1-1 0,1 4 0,8 39-555,-6-27 407,-1-2-76,5 19 42,-7-34 218,0 0 1,1 1-1,-1-1 1,0 0-1,0 0 0,1 0 1,-1 0-1,0 0 0,0 0 1,1 0-1,-1 0 1,0 1-1,0-1 0,1 0 1,-1 0-1,0 0 1,0 0-1,1-1 0,-1 1 1,0 0-1,0 0 0,1 0 1,-1 0-1,0 0 1,1 0-1,-1 0 0,0 0 1,0 0-1,0-1 0,1 1 1,-1 0-1,0 0 1,0 0-1,0 0 0,1-1 1,-1 1-1,0 0 1,0 0-1,0-1 0,0 1 1,1 0-1,-1 0 0,0-1 1,0 1-1,0 0 1,0 0-1,0-1 0,0 1 1,0 0-1,0 0 0,0-1 1,0 1-1,0 0 1,0-1-1,0 1 0,14-51 110,-11 37-99,0 1 0,1-1 1,1 1-1,0 0 0,7-13 0,-12 25-14,0 1 0,1-1-1,-1 1 1,0-1-1,0 1 1,1-1-1,-1 1 1,0-1-1,1 1 1,-1-1-1,0 1 1,1-1-1,-1 1 1,1 0-1,-1-1 1,0 1-1,1-1 1,-1 1-1,1 0 1,-1 0 0,1-1-1,0 1 1,-1 0-1,1 0 1,-1 0-1,1-1 1,-1 1-1,1 0 1,0 0-1,-1 0 1,1 0-1,-1 0 1,1 0-1,-1 0 1,1 0-1,0 1 1,-1-1-1,1 0 1,-1 0 0,1 0-1,-1 1 1,1-1-1,-1 0 1,1 0-1,-1 1 1,1-1-1,-1 1 1,1-1-1,-1 0 1,0 1-1,1-1 1,-1 1-1,1-1 1,-1 1-1,0-1 1,0 1 0,1-1-1,-1 1 1,0-1-1,1 2 1,10 32 102,3 103 795,-7-46-367,-1-75-623,-6-16 29,1 0-1,-1 0 0,0 0 0,1 1 0,-1-1 0,1 0 0,-1 0 0,0 0 0,1 0 0,-1 0 1,0-1-1,1 1 0,-1 0 0,0 0 0,1 0 0,-1 0 0,1 0 0,-1 0 0,0 0 0,1-1 1,-1 1-1,0 0 0,0 0 0,1-1 0,-1 1 0,0 0 0,0 0 0,1-1 0,-1 1 0,0 0 1,0-1-1,1 1 0,-1 0 0,0-1 0,0 1 0,0 0 0,0-1 0,0 1 0,0 0 0,0-1 0,0 1 1,0 0-1,0-2 0,5-15-4612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6:38.2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49 102 5857,'0'0'7019,"3"0"-6891,2 0 5,0 0 1,-1-1-1,1 1 0,0-1 0,0 0 0,-1 0 1,1-1-1,-1 1 0,1-1 0,-1 0 0,0 0 1,1 0-1,-1-1 0,0 0 0,-1 0 0,1 0 1,0 0-1,-1 0 0,0-1 0,1 1 0,-1-1 1,-1 0-1,1 0 0,-1 0 0,3-6 1,-4 9-143,0 1 0,0-1 0,0 0 0,-1 0 0,1 0 0,0 0 0,-1 0 1,1-1-1,-1 1 0,1 0 0,-1 0 0,0 0 0,1 0 0,-1-1 0,0 1 1,0 0-1,0 0 0,0 0 0,0-1 0,0 1 0,0 0 0,0 0 0,0-1 1,-1 1-1,1 0 0,-1-1 0,-2 1-10,1 0 1,-1 0-1,1 1 0,-1-1 0,0 1 1,1-1-1,-1 1 0,0 0 1,1 0-1,-1 1 0,0-1 0,-3 1 1,1 1 17,0-1 0,0 1 0,0 0 0,1 0 0,-1 1 0,0-1 0,1 1 0,0 0 0,0 0 0,0 1 0,0-1 0,0 1 0,1 0 0,0 0 0,-1 0 0,-2 5 0,-2 4 99,0-1 1,1 1-1,0 0 0,-7 22 1,12-29-67,1 0 0,0 1 1,0-1-1,0 0 1,1 1-1,0 6 0,1-3-18,-1-9-13,0 0 1,1-1-1,-1 1 1,1 0-1,-1-1 1,1 1 0,0-1-1,-1 1 1,1-1-1,-1 1 1,1-1-1,0 1 1,-1-1-1,1 0 1,0 1 0,0-1-1,-1 0 1,1 0-1,0 0 1,0 1-1,0-1 1,-1 0 0,1 0-1,0 0 1,0 0-1,1-1 1,32 2-250,-25-2-24,56 1-2966,-38 0-512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6:38.8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109 1 4905,'0'0'11785,"-8"0"-11271,3 0-485,1 0 1,0 1 0,-1 0 0,1 0-1,0 0 1,0 0 0,0 1 0,0 0-1,0 0 1,0 0 0,1 0 0,-1 0-1,0 1 1,1 0 0,0 0 0,0 0-1,0 0 1,0 0 0,0 0 0,0 1-1,1 0 1,0-1 0,0 1 0,0 0 0,0 0-1,0 0 1,1 0 0,-2 7 0,1-1-6,0 0 0,1 1 0,0-1 0,1 1 0,1 16 0,-1-2-215,1-24 161,0 0 0,0 0 0,0 0 0,0 0-1,1 0 1,-1 0 0,0 0 0,0 0 0,1 0 0,-1 0 0,0-1 0,1 1 0,-1-1 0,1 1 0,-1-1 0,1 0-1,-1 1 1,1-1 0,-1 0 0,1 0 0,-1 0 0,4 0 0,-2 0 2,1 1 1,-1-1-1,1 0 1,-1 0-1,0-1 0,1 1 1,-1-1-1,1 1 1,-1-1-1,0 0 1,4-2-1,-2-3 44,0-1 0,0 1 0,-1-1 0,0-1 0,0 1 1,0 0-1,-1-1 0,0 0 0,-1 1 0,0-1 0,0 0 0,-1-1 0,0 1 0,0-10 0,-1 17 943,0 29-1025,0-21 99,0-1 0,1 1 0,-1 0 1,1-1-1,1 1 0,-1-1 1,1 1-1,0-1 0,4 8 1,-5-12-211,1 1-1,0-1 1,-1 0 0,1 1 0,0-1 0,0 0 0,0 0 0,0-1 0,1 1 0,-1 0 0,0-1 0,1 1-1,-1-1 1,1 0 0,-1 0 0,1 0 0,0 0 0,0 0 0,-1 0 0,1-1 0,0 0 0,0 1 0,0-1-1,3 0 1,3 0-2665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6:39.2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0 289 6177,'0'0'8074,"7"-32"-7774,22-105-109,-28 130-144,1 0 1,0 1-1,1-1 1,-1 1-1,1 0 1,0 0-1,1 0 1,-1 0-1,1 0 1,0 0-1,1 1 1,-1 0-1,1 0 1,11-8-1,-11 10 58,1 0-1,-1 0 0,1 0 0,0 1 0,0 0 0,0 0 0,0 1 0,0 0 0,0 0 0,1 0 0,10 1 1,-15 0-96,1 0 1,-1 1 0,0-1 0,0 1 0,0 0 0,0 0 0,0 0 0,0 0 0,0 0-1,0 0 1,0 0 0,-1 1 0,1-1 0,0 1 0,-1-1 0,1 1 0,-1 0 0,0-1-1,1 1 1,-1 0 0,0 0 0,0 0 0,0 0 0,1 3 0,17 59 68,-17-52-93,7 53-765,-8-23-2625,-1-35 2515,0 14-6568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6:59.4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296 289 760,'-3'0'13166,"-5"-1"-8644,-37-2-4321,-61 15 405,85-11-431,-28-1 9,47 0-182,0 0 1,-1-1-1,1 1 0,-1-1 1,1 1-1,0-1 0,-1 0 0,1 0 1,0 0-1,0 0 0,0 0 1,-1-1-1,1 1 0,1-1 1,-4-2-1,1-3-13,1 0 1,-1 0-1,1 0 0,1 0 0,0-1 1,0 1-1,0-1 0,1 0 1,0 1-1,0-1 0,1 0 1,0 0-1,0 0 0,3-12 1,-2-16-13,0 34 22,-1 0-1,1 1 1,-1-1-1,1 1 1,-1-1-1,1 1 1,0-1-1,0 1 0,0 0 1,0-1-1,0 1 1,0 0-1,0 0 1,0 0-1,0 0 1,0 0-1,1 0 1,-1 0-1,0 0 1,1 0-1,2-1 1,42-16-55,-26 10 41,14-8 20,-23 10-8,1 0 1,0 0 0,0 1-1,0 1 1,1 0-1,-1 1 1,1 0-1,19-1 1,-4 1-109,-23 2 80,0 0 1,-1 0 0,1 0-1,0 1 1,0 0 0,0 0-1,0 0 1,-1 1-1,10 2 1,-11-1 8,-1 0-1,0 0 1,0 0-1,-1 0 1,1 1-1,0-1 1,-1 1-1,1-1 1,-1 1-1,0-1 1,0 1-1,0 0 1,0 0 0,-1 0-1,2 5 1,4 46-382,-6-32 495,1-8-120,-1 1 0,-1-1 0,-4 27-1,3-36 14,0 1-1,0 0 0,-1 0 0,1-1 0,-1 0 1,0 1-1,-1-1 0,1 0 0,-1-1 0,0 1 1,0-1-1,-6 5 0,6-6 59,0-1 0,0 0 0,0 0 0,0 0 0,-1-1-1,1 0 1,-7 2 0,-22 8 463,29-9-457,0-1 0,1 1 0,-1 0 0,0-1 0,0 0-1,0 0 1,-7 1 0,11-2 15,-1 0-25,0 0-218,0 0-1,0 1 1,0-1-1,0 0 0,0 1 1,1-1-1,-1 1 1,0-1-1,0 1 0,0-1 1,1 1-1,-1 0 1,0-1-1,1 1 0,-1 0 1,0-1-1,1 1 1,-1 0-1,1 0 0,-1 0 1,1 0-1,-1 0 1,1 0-1,0-1 0,0 1 1,-1 0-1,1 0 1,0 0-1,0 0 0,0 0 1,0 0-1,0 0 1,0 0-1,0 0 0,0 0 1,1 0-1,-1 0 0,1 1 1,-1 2-1786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7:23.8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 0 4217,'0'0'5493,"0"6"-4937,-4 20 583,0-1 0,-2 0 0,-9 28 0,-21 74 370,31-112-1228,4-10-249,-1 0 0,1-1 0,-1 1 0,0-1 0,0 0 0,-1 1 0,-4 5 0,6-10-115,1 0 0,0 0 0,0 0 0,0 0 0,-1 0 1,1 0-1,0 0 0,0 0 0,0 0 0,-1 0 0,1 0 1,0 0-1,0-1 0,0 1 0,-1 0 0,1 0 0,0 0 1,0 0-1,0 0 0,0-1 0,0 1 0,-1 0 0,1 0 1,0 0-1,0 0 0,0-1 0,0 1 0,0 0 0,0 0 1,0 0-1,0-1 0,0 1 0,0 0 0,0 0 0,0-1 1,0 1-1,0 0 0,0 0 0,0 0 0,0-1 0,0 1 0,0 0 1,0 0-1,0 0 0,0-1 0,0 1 0,0 0 0,0 0 1,1 0-1,-1-1 0,0 1 0,0-1-146,0-16-7861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7:24.5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1320,'0'0'8557,"0"15"-7896,0 16 321,2 0-1,9 50 1,29 51 1196,-21-72-1490,-18-58-672,0 0 0,-1 0 1,1 1-1,0-1 0,0 0 0,0 0 0,0 0 1,0 0-1,1 0 0,-1 0 0,1-1 1,-1 1-1,1 0 0,-1-1 0,1 1 1,2 1-1,-3-3 2,1 1 0,-1-1 0,0 0 0,1 0 0,-1 1 0,0-1 0,1 0 0,-1 0 1,0 0-1,1 0 0,-1 0 0,0-1 0,1 1 0,-1 0 0,0-1 0,0 1 0,1-1 0,-1 1 0,0-1 0,2-1 1,7-5 84,-1-1 1,0 0 0,0 0-1,0-1 1,8-12 0,18-16-174,-24 29-292,-7 7 66,-1-1 1,0 0-1,0-1 0,0 1 0,0-1 0,-1 1 0,1-1 0,0 0 0,-1 0 0,0 0 0,3-5 0,4-8-2650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7:25.8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9 393 5113,'0'0'10077,"0"0"-9969,-1-1-1,0 1 1,1 0 0,-1-1 0,1 1 0,-1-1-1,1 0 1,-1 1 0,1-1 0,-1 1-1,1-1 1,0 0 0,-1 1 0,1-1-1,0 0 1,-1 1 0,1-1 0,0 0-1,0 1 1,0-1 0,0 0 0,0 0 0,0 1-1,0-1 1,0-1 0,0-26-61,1 1-1,7-39 1,-6 56-194,0 1 1,0-1-1,1 1 1,1 0-1,0 0 0,0 0 1,0 1-1,1-1 1,0 1-1,11-13 1,-14 20 55,1-1-1,-1 1 1,0-1 0,0 1 0,1 0 0,-1 0 0,1 0 0,-1 0 0,1 0 0,-1 1 0,1-1 0,-1 1 0,1-1 0,0 1 0,-1 0 0,1 0 0,0 1 0,2-1 0,4 0 132,-8 0-82,7-17 58,-6 8 81,-1 1-52,0 0 0,1 0-1,0 0 1,0 0-1,1 0 1,0 0 0,0 1-1,1-1 1,0 1 0,8-11-1,-11 18-45,0-1 1,0 0-1,0 0 0,0 0 0,0 1 0,0-1 0,0 1 0,0-1 0,0 1 0,1-1 0,-1 1 1,0 0-1,0-1 0,1 1 0,-1 0 0,0 0 0,0 0 0,1 0 0,-1 0 0,0 0 1,1 0-1,-1 1 0,0-1 0,0 0 0,1 1 0,-1-1 0,0 1 0,0-1 0,0 1 1,0 0-1,0-1 0,0 1 0,0 0 0,0 0 0,0 0 0,0 0 0,0 0 0,0 0 1,0 0-1,-1 0 0,1 0 0,0 0 0,-1 0 0,1 0 0,0 2 0,4 7 116,0 1-1,0-1 0,5 20 0,-8-25-94,28 83 239,-26-86-1243,1-12-50,3-10-2763,-3 3-5554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3:11.0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0 474 8490,'0'0'8306,"3"-37"-7581,7-116 134,2 58 99,10 39 378,-19 52-1264,0 0 0,0 0 1,0 0-1,0 0 1,1 1-1,0 0 0,-1-1 1,1 2-1,0-1 0,0 0 1,1 1-1,5-4 0,60-20-71,-51 20-9,19-7-934,61-10-1,-6 9-3528,-50 9-650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7:26.3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62 3649,'0'0'9739,"30"0"-8415,-28 0-1302,-1 0 0,1 0 0,0 0 0,-1 0-1,1 0 1,-1 0 0,1-1 0,-1 1-1,1 0 1,-1-1 0,1 1 0,-1-1-1,1 0 1,-1 1 0,1-1 0,-1 0-1,0 0 1,1 0 0,-1 0 0,0 0-1,0 0 1,0 0 0,0 0 0,0-1 0,1-1-1,0-1-2,-1 0 0,0-1 0,0 1 0,0 0 0,-1-1 0,0 1 0,0-9 0,-38 15 170,34 2-162,-1 0-1,1 0 0,0 0 0,0 0 0,1 1 1,-1-1-1,1 1 0,0 0 0,0 0 1,0 0-1,1 1 0,0-1 0,0 0 0,0 1 1,-1 9-1,-1 5 108,2 0 1,0 0-1,1 23 1,1-42-171,0 0-1,1 1 1,0-1 0,-1 0 0,1 0-1,-1 0 1,1 0 0,0 0 0,0 0-1,0 0 1,0 0 0,0 0 0,0 0-1,0 0 1,0 0 0,0 0 0,0-1-1,0 1 1,0-1 0,1 1-1,-1-1 1,0 1 0,0-1 0,1 1-1,-1-1 1,0 0 0,1 0 0,-1 0-1,0 0 1,1 0 0,2 0 0,2 0-713,1 0 0,-1 0-1,1-1 1,-1 1 0,11-4 0,6-9-5748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7:27.0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99 281 5353,'0'0'10326,"-11"2"-9964,-37 12-29,46-13-310,-1 0 0,1 1 1,0 0-1,0-1 0,-1 1 0,1 0 0,1 0 0,-1 0 1,0 0-1,0 1 0,1-1 0,-1 0 0,1 1 0,0-1 1,-1 1-1,1-1 0,1 1 0,-1 0 0,-1 3 0,-3 47 253,6 50-175,-1-102-136,0 1-1,1-1 1,-1 0-1,1 1 1,-1-1-1,1 0 1,0 0-1,0 1 1,-1-1-1,1 0 1,0 0-1,0 0 1,0 0-1,0 0 0,0 0 1,0 0-1,0 0 1,1-1-1,-1 1 1,0 0-1,0-1 1,1 1-1,-1-1 1,0 1-1,1-1 1,-1 0-1,1 1 1,-1-1-1,0 0 1,1 0-1,-1 0 1,2 0-1,0 0-21,-1 0 0,0 0-1,0 0 1,0-1 0,0 1 0,0 0-1,1-1 1,-1 1 0,0-1 0,0 0 0,0 0-1,0 0 1,-1 0 0,1 0 0,0 0-1,0-1 1,-1 1 0,1 0 0,0-1 0,-1 1-1,2-3 1,5-16 139,0-1 0,-1 0 0,-1-1-1,-1 1 1,-1-1 0,1-26 0,1 3 5,0-37 230,-4-96 1,-2 153 793,0 80-821,6 155 656,-3-185-1029,0 0 0,2-1 0,1 1-1,1-1 1,1-1 0,14 31-1,-20-52-191,-1 0 0,0 1 0,1-1 0,-1 0 0,1 0 0,-1 0 0,1 0-1,0 0 1,0-1 0,0 1 0,0 0 0,3 1 0,4 1-4533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7:27.4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5337,'0'0'8378,"9"104"-10395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7:27.7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8162,'0'0'7497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7:34.3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161 16 696,'0'0'10902,"-1"-3"-11320,-6-9 7006,1 12-6495,1 1 1,-1 0-1,1 1 0,-1-1 1,1 1-1,0 0 0,0 1 1,0-1-1,0 1 0,0 0 1,0 0-1,1 0 1,0 1-1,-1-1 0,1 1 1,-4 5-1,-1 1-58,1 1 0,0-1 0,1 1 0,0 1 0,-11 23 1,16-29-41,0 1 0,1 0 1,0 0-1,0 0 0,1 0 1,0 1-1,1 10 1,0 2-252,33-21-957,-30-3 1237,0-1 1,0 0-1,0 0 1,-1 0-1,0 0 0,0-1 1,0 1-1,-1-1 1,0 0-1,0 0 1,0 0-1,1-8 0,9-26-141,-11 38 80,1-1-60,-1 0-1,0 0 1,0 0 0,0 0 0,0-1-1,-1 1 1,1 0 0,-1-1 0,0-3-1,2 28 194,1-1 0,1 0-1,13 37 1,-16-51-101,1 0 0,1 0 0,-1 0 0,1-1 0,0 1 0,0-1 0,1 0 0,7 10 0,-10-14-58,0-1 0,0 1 1,1 0-1,-1 0 0,0 0 1,0-1-1,1 1 0,-1-1 1,0 1-1,1-1 0,-1 1 0,0-1 1,1 0-1,-1 0 0,1 0 1,-1 0-1,0 0 0,1 0 1,-1 0-1,1 0 0,-1 0 1,0-1-1,1 1 0,-1-1 1,0 1-1,1-1 0,-1 1 1,0-1-1,1 0 0,-1 1 1,0-1-1,0 0 0,0 0 1,0 0-1,0 0 0,0 0 1,0 0-1,0 0 0,0 0 1,-1-1-1,1 1 0,1-2 1,10-15-3909,-2 5-5623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7:35.1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74 5337,'0'0'6698,"3"14"-6241,-2-8-438,5 24 904,-1 1 0,1 42-1,-7-95 584,0 0 0,3-27-1,-1 37-1636,0 0-1,2 0 1,-1 0-1,6-13 1,-7 21 80,1-1 1,0 1 0,0 0-1,0 0 1,0 1 0,1-1 0,0 0-1,-1 1 1,1 0 0,0-1-1,1 1 1,-1 0 0,5-3 0,-6 5 32,1 0 1,-1 0-1,1 0 1,-1 0-1,0 1 1,1-1-1,-1 1 1,1-1 0,0 1-1,-1 0 1,1 0-1,-1 0 1,1 0-1,-1 1 1,1-1-1,-1 1 1,1-1-1,-1 1 1,1 0 0,-1 0-1,0 0 1,1 0-1,-1 0 1,0 1-1,0-1 1,0 1-1,0-1 1,0 1-1,0 0 1,2 3 0,7 7 191,-1 0 1,-1 0 0,14 26-1,-14-24 49,59 93 469,-68-106-777,1 0 0,0 0 0,-1 0 1,1 0-1,0 0 0,0 0 0,0 0 0,0 0 1,-1 0-1,1 0 0,1-1 0,-1 1 0,0 0 0,0 0 1,0-1-1,0 1 0,0-1 0,1 1 0,-1-1 1,0 0-1,0 0 0,1 1 0,-1-1 0,0 0 1,0 0-1,1 0 0,-1 0 0,2-1 0,-1 1-328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8:03.7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18 382 3609,'0'0'10335,"-1"0"-10185,1 0 0,0 0 0,-1 1 0,1-1 0,0 0 0,-1 0 0,1 0-1,-1 0 1,1 0 0,0 0 0,-1 0 0,1 0 0,0 1 0,-1-2 0,1 1-1,-1 0 1,1 0 0,0 0 0,-1 0 0,1 0 0,-1 0 0,1 0 0,0 0 0,-1 0-1,1-1 1,0 1 0,-1 0 0,1 0 0,0-1 0,-1 1 0,1 0 0,0 0-1,0-1 1,-1 1 0,1-1 0,0-206 2101,0 137-4062,0 0-3747,-1 54 607,-2 1-1703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8:04.4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0 223 4825,'0'0'8299,"0"-24"-6418,0 18-1781,1 0 0,0 0 1,0-1-1,0 2 1,1-1-1,0 0 1,0 0-1,0 0 1,1 1-1,5-10 1,43-50 324,-10 13-266,-41 52-99,0-1 0,1 1 1,-1-1-1,0 1 0,0-1 0,1 1 0,-1 0 0,0-1 0,1 1 1,-1 0-1,1-1 0,-1 1 0,1 0 0,-1-1 0,1 1 0,-1 0 0,1 0 1,-1-1-1,1 1 0,-1 0 0,1 0 0,-1 0 0,1 0 0,-1 0 0,1 0 1,-1 0-1,1 0 0,-1 0 0,1 0 0,-1 0 0,1 0 0,0 0 0,-1 0 1,1 1-1,17 17 833,12 44-728,-24-48-38,0 2-117,2-1-1,0 0 0,1-1 1,0 0-1,1 0 0,12 12 1,-14-24-2747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8:05.5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0 310 5033,'0'0'13264,"0"-24"-12668,0-2-521,1 0-1,2 0 0,6-30 0,-7 45-68,2-1 0,-1 1 0,1-1-1,1 1 1,0 1 0,1-1 0,0 1 0,0 0-1,13-14 1,-19 23-18,1 0-1,-1 0 0,1 1 1,0-1-1,-1 0 1,1 1-1,0-1 0,0 0 1,-1 1-1,1-1 1,0 1-1,0-1 0,0 1 1,0 0-1,-1-1 1,1 1-1,0 0 0,0-1 1,0 1-1,0 0 1,0 0-1,0 0 0,0 0 1,0 0-1,0 0 1,0 0-1,1 1 0,0 0-14,-1 0 0,1 0 0,-1 0 1,1 0-1,-1 0 0,0 0 0,0 1 0,1-1 0,-1 0 0,0 1 0,0-1 0,-1 1 0,2 2 0,16 54-689,-5 14 335,-13-71 376,1-1 0,-1 1 0,0 0 0,0-1-1,1 1 1,-1-1 0,0 1 0,1-1 0,-1 1 0,1-1 0,-1 0 0,1 1-1,-1-1 1,1 1 0,-1-1 0,1 0 0,-1 1 0,1-1 0,-1 0 0,1 0 0,-1 1-1,1-1 1,0 0 0,-1 0 0,1 0 0,-1 0 0,1 0 0,0 0 0,-1 0-1,1 0 1,-1 0 0,1 0 0,0 0 0,-1 0 0,1 0 0,-1-1 0,1 1-1,0 0 1,-1 0 0,1-1 0,-1 1 0,1 0 0,-1-1 0,1 1 0,-1 0-1,1-1 1,-1 1 0,0-1 0,1 0 0,5-9 8,0 0-1,0 0 1,-1 0-1,-1-1 1,0 0-1,5-20 1,-4 14 149,0 2 0,14-31 1,-19 46-143,0 0 0,0 0-1,0 0 1,0-1 0,0 1 0,1 0 0,-1 0 0,0 0 0,0-1-1,0 1 1,0 0 0,1 0 0,-1 0 0,0 0 0,0 0 0,1 0 0,-1-1-1,0 1 1,0 0 0,0 0 0,1 0 0,-1 0 0,0 0 0,0 0-1,1 0 1,-1 0 0,0 0 0,0 0 0,1 0 0,-1 0 0,0 0 0,0 0-1,1 0 1,-1 0 0,0 1 0,0-1 0,1 0 0,-1 0 0,0 0-1,0 0 1,0 0 0,1 0 0,-1 1 0,0-1 0,0 0 0,0 0 0,0 0-1,1 1 1,-1-1 0,0 0 0,0 0 0,0 0 0,0 1 0,0-1-1,0 0 1,0 0 0,0 1 0,0-1 0,1 0 0,-1 0 0,0 1 0,0-1-1,0 0 1,0 0 0,-1 1 0,1-1 0,0 0 0,6 21 78,5 89 686,-10-79-616,2 0 0,12 55 0,-14-82-179,4 16 133,-1-18-217,0-17-295,15-98-4785,-13 62-3622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8:06.0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11 187 7274,'0'0'7881,"17"0"-7367,-12-1-476,0 1 0,0-1 0,-1 0 1,1-1-1,0 1 0,-1-1 0,1 0 0,-1 0 1,0 0-1,0 0 0,1-1 0,-2 0 1,1 0-1,0 0 0,0 0 0,-1-1 1,0 1-1,0-1 0,0 0 0,3-5 0,-2 1 31,0 0-1,-1 0 0,0 0 1,-1 0-1,0-1 0,0 0 0,0 1 1,-1-1-1,-1 0 0,1-9 0,-1 17-62,0 0 1,0 0-1,0 0 0,0 0 0,0 0 0,0-1 0,-1 1 0,1 0 0,0 0 0,0 0 1,-1 0-1,1 0 0,-1 0 0,1 0 0,-1 0 0,1 0 0,-1 0 0,0 0 0,1 0 1,-1 1-1,0-1 0,0 0 0,0 0 0,0 1 0,0-1 0,1 0 0,-1 1 0,0-1 1,0 1-1,0 0 0,-1-1 0,1 1 0,0 0 0,0-1 0,0 1 0,0 0 0,0 0 1,0 0-1,0 0 0,-2 0 0,0 0 7,1 1-1,-1-1 1,0 1-1,0 0 1,1 0 0,-1 0-1,1 0 1,-1 0 0,1 0-1,-1 1 1,1-1 0,0 1-1,-1 0 1,1 0 0,0 0-1,-2 2 1,-4 8 63,0-1 1,2 1 0,-1 0-1,1 0 1,1 1 0,0 0-1,1 0 1,0 0-1,-3 25 1,4-7 108,0-1 0,2 1 0,4 40-1,-2-69-217,-1 0 0,0 0-1,0 0 1,1-1 0,-1 1 0,1 0-1,-1 0 1,1-1 0,0 1-1,0 0 1,0-1 0,0 1-1,0-1 1,0 1 0,0-1-1,0 1 1,1-1 0,-1 0-1,1 0 1,-1 1 0,1-1-1,-1 0 1,1 0 0,-1-1-1,1 1 1,0 0 0,0-1-1,-1 1 1,1-1 0,0 1 0,0-1-1,0 0 1,-1 1 0,1-1-1,0 0 1,0 0 0,0-1-1,2 1 1,0-1-448,1 1 0,0-1 0,0 0 0,-1 0 0,1-1 0,0 1 1,-1-1-1,0 0 0,1-1 0,-1 1 0,0-1 0,0 1 0,4-5 0,15-20-6999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3:11.4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210 9 10762,'0'0'13806,"-7"-3"-13353,6 2-447,0 1 0,-1-1 0,1 0-1,-1 1 1,1-1 0,-1 1 0,1 0-1,-1-1 1,1 1 0,-1 0-1,1 0 1,-1 0 0,0 0 0,1 0-1,-1 0 1,1 1 0,-1-1 0,1 0-1,-1 1 1,1-1 0,-1 1 0,1 0-1,0-1 1,-1 1 0,1 0-1,-2 1 1,1 1-53,1 0 0,-1 1 0,1-1 0,-1 1 0,1-1 0,0 1 0,1-1 0,-1 1 0,0 0 0,1 0 0,0-1 1,0 1-1,1 5 0,-2 2-116,1 0 0,0 0 1,1 0-1,0 0 1,1-1-1,0 1 0,0 0 1,2-1-1,-1 1 1,1-1-1,1 0 0,-1 0 1,8 9-1,53 74 120,43 70 750,-103-156-544,-1 1 0,0 1-1,0-1 1,-1 1-1,0 0 1,-1-1 0,3 17-1,-4-20-27,-1-1-1,0 0 0,0 1 1,-1-1-1,1 0 1,-1 1-1,0-1 0,0 0 1,0 0-1,-1 0 0,0 0 1,1 0-1,-1 0 1,-1 0-1,1 0 0,0-1 1,-1 1-1,-3 3 0,-13 11 308,0 0 0,-1-1-1,-1-1 1,-45 26-1,56-36-553,0 0 0,-1-1-1,0 0 1,0-1-1,-1 0 1,1-1-1,-1 0 1,1-1-1,-1 0 1,0-1-1,0 0 1,0-1-1,-16-2 1,4-9-3041,3-11-3204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8:06.6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163 0 6025,'0'0'8277,"-13"0"-7428,-41 1-66,50 0-685,1 1-1,-1-1 1,0 1 0,1-1-1,-1 1 1,1 0 0,-1 0 0,1 1-1,0-1 1,0 1 0,0-1-1,0 1 1,0 0 0,1 0-1,-1 0 1,1 1 0,0-1-1,0 1 1,0-1 0,1 1-1,-1-1 1,-1 8 0,-1-2 129,-1 3-227,0 1 1,1 0-1,1 0 0,0 0 1,1 0-1,0 0 0,1 0 1,1 1-1,0-1 0,1 0 1,2 15-1,-2-27-39,-1 0 1,1-1-1,-1 1 1,1-1-1,0 1 1,-1 0-1,1-1 1,0 0-1,-1 1 1,1-1-1,0 1 1,0-1-1,-1 0 1,1 0-1,0 1 0,0-1 1,0 0-1,-1 0 1,1 0-1,0 0 1,0 0-1,0 0 1,0 0-1,-1 0 1,1 0-1,1-1 1,0 1 22,0 0 0,0 0 0,0-1 0,0 1 0,0-1 0,0 1 0,0-1 0,0 0 0,-1 1 0,1-1 0,3-3 0,4-8 19,-1-1-1,0 0 1,-1-1 0,-1 0 0,0 0 0,-1 0 0,0-1 0,3-18-1,1-1 5,2 8 1166,-5 51 382,-5-16-1460,2 7 44,-2 0-86,2 1 0,0-1 1,0 0-1,2-1 0,0 1 1,10 20-1,-14-35-339,0 0 0,0-1-1,0 1 1,0 0 0,0-1 0,0 1 0,0-1 0,0 1-1,0-1 1,0 1 0,0-1 0,1 0 0,-1 0-1,0 1 1,0-1 0,0 0 0,2 0 0,3 0-3310,6 1-4467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8:07.0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1 343 6729,'0'0'8248,"1"-23"-8032,-2-2-153,0 13-28,1 0 0,0 0 0,1 0 0,0 0 0,1 1 1,1-1-1,-1 0 0,2 1 0,-1-1 0,8-14 0,-2 8 165,1-1 0,0 2 1,22-28-1,-29 41-120,1-1 0,-1 1 0,1 0 0,1 1 0,-1-1 1,0 1-1,1 0 0,0 0 0,-1 0 0,1 0 0,0 1 0,1 0 0,-1 0 1,0 0-1,1 1 0,-1 0 0,0 0 0,9 0 0,-11 1-58,1 1 0,-1 0 0,0 0 0,1 0 0,-1 0 0,0 1 0,0-1 0,0 1 0,0 0 0,0 0 0,-1 0 1,1 0-1,-1 0 0,1 1 0,-1-1 0,0 1 0,0 0 0,0 0 0,0-1 0,0 1 0,0 0 0,-1 1 0,0-1 0,1 0 0,0 5 0,5 14-4,0-1-1,5 37 1,-10-47-33,0 8-834,0 0 0,-1 29 0,-1-38-261,0 3-4015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8:25.7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271 50 3577,'0'0'6365,"-9"-20"683,-4 1-6400,5 17-388,0-1 0,0 2 0,0-1 0,0 1 0,0 0 0,0 1 0,-1 0 0,-14 2 0,1-2 46,18 0-303,0 0 0,0 0 0,0 0 0,0 1 0,0-1 0,1 1 0,-1 0-1,0 0 1,0 0 0,1 1 0,-1-1 0,1 1 0,-4 2 0,2 0 3,1 1 0,-1 0 1,1 0-1,0 0 0,1 0 0,-5 8 1,2-4-8,0 0 19,1-1 0,0 1 0,0 1 0,1-1 0,0 1 0,1-1 0,0 1 0,1 0 0,0 0 0,0 0 0,1 1 0,0-1 0,1 16 0,0-21-23,-1-1 0,1 1 0,1-1 0,-1 1 0,0-1-1,1 1 1,0-1 0,0 0 0,0 1 0,1-1-1,0 0 1,0 0 0,0 1 0,0-1 0,0-1 0,4 5-1,1 2 61,-5-6-74,1 1 0,0-1 1,0 0-1,0 0 0,1 0 0,-1 0 0,1 0 1,0-1-1,0 1 0,0-1 0,1 0 0,-1 0 1,1-1-1,0 0 0,-1 1 0,1-1 0,0-1 1,0 1-1,10 1 0,12 0-158,-1 0 0,1-2 0,-1-1 1,44-5-1,-67 5 178,-1 0 1,1-1-1,-1 1 1,1-1-1,-1 0 1,0 0-1,1 0 0,-1 0 1,0 0-1,0 0 1,0-1-1,1 1 1,-1-1-1,-1 0 1,1 1-1,0-1 0,0 0 1,-1 0-1,1 0 1,-1 0-1,0 0 1,2-3-1,0-3 16,-1 0 0,0 0 0,0 0 0,0 0-1,0-12 1,1-5-2,-1 10-4,-1-1-1,0 1 0,-1-1 1,-1 0-1,-2-17 1,1 28-2,-1 1 0,1 0 0,-1 1 0,0-1 0,0 0 0,0 1 0,0-1 0,-1 1 0,1 0 1,-1 0-1,0 1 0,-7-5 0,-17-14 40,26 18-53,0 0 3,-1 1 0,1-1 0,-1 0 0,1 1 0,-1-1 0,0 1 0,0 0 0,0 0 0,0 0 0,-6-2 0,8 4-148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8:26.8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10 339 1504,'0'0'12520,"-9"-15"-9967,9-1-2535,0-14-481,1-1 0,7-48 0,-6 71 359,-1 1-1,1-1 0,1 0 1,-1 1-1,1 0 0,0-1 0,1 1 1,0 1-1,0-1 0,1 0 0,-1 1 1,1 0-1,1 0 0,-1 0 1,10-6-1,-14 11 102,1 0 1,0-1-1,0 1 1,0 1-1,0-1 1,0 0-1,0 0 1,0 1-1,0-1 0,0 1 1,0 0-1,0-1 1,0 1-1,0 0 1,0 0-1,0 0 1,1 1-1,-1-1 1,0 0-1,0 1 0,0 0 1,0-1-1,4 3 1,-2-1-9,0 1 0,1 0 0,-1 0 0,0 0 0,0 0 0,-1 1 0,1 0 0,3 4 0,14 10 107,-20-18-93,-1 0 1,1 1 0,0-1-1,-1 0 1,1 0 0,0 0 0,0 0-1,-1 0 1,1 0 0,0 0-1,0 0 1,-1 0 0,1 0-1,0 0 1,-1-1 0,1 1 0,0 0-1,-1-1 1,1 1 0,0 0-1,-1-1 1,1 1 0,3-4 13,-1 0 0,0 0 1,0 0-1,-1 0 0,1 0 1,-1 0-1,4-9 0,14-25 61,-19 37-76,0 0 1,0-1 0,0 1-1,0 0 1,0 0-1,0 0 1,0 0-1,0 0 1,0 0-1,1 0 1,-1 0 0,0 0-1,1 1 1,-1-1-1,1 1 1,-1-1-1,1 1 1,-1-1 0,1 1-1,1 0 1,-1 0 22,0 0 0,0 1 0,-1-1 1,1 1-1,0 0 0,0-1 0,-1 1 1,1 0-1,0 0 0,-1 0 1,1 0-1,-1 0 0,1 1 0,-1-1 1,0 0-1,1 1 0,-1-1 0,0 1 1,0-1-1,0 1 0,0-1 0,0 1 1,-1 0-1,2 3 0,14 50 509,-14-48-438,7 34 299,-6-22-277,1 0 0,0 0 1,2-1-1,0 0 0,17 34 0,-23-52-131,1 1 0,-1-1-1,0 1 1,1-1-1,-1 1 1,1-1 0,-1 1-1,0-1 1,1 1-1,-1-1 1,1 1-1,-1-1 1,1 0 0,0 1-1,-1-1 1,1 0-1,-1 0 1,1 1-1,0-1 1,-1 0 0,1 0-1,-1 0 1,1 0-1,0 0 1,-1 0-1,1 0 1,0 0 0,-1 0-1,1 0 1,0 0-1,-1 0 1,1 0-1,-1 0 1,1-1 0,0 1-1,-1 0 1,1 0-1,-1-1 1,1 1 0,-1-1-1,1 1 1,-1 0-1,1-1 1,-1 1-1,1-1 1,-1 1 0,1-1-1,-1 1 1,0-1-1,1 1 1,-1-1-1,0 0 1,0 1 0,1-1-1,-1 0 1,16-33-1533,-3-4-2206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8:27.4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165 212 56,'0'0'11282,"12"-7"-10875,1 0-288,0 0 1,-1-2-1,0 1 0,19-19 0,-26 22-78,-1 0 0,1 0 1,-1 0-1,-1 0 0,1 0 0,-1-1 0,1 0 1,-1 0-1,-1 0 0,1 0 0,-1 0 0,-1 0 1,1 0-1,-1-1 0,1-12 0,-2 17-34,0 1 0,0-1 0,0 1 0,0-1 0,-1 1 0,1-1 0,0 1 0,-1-1 0,1 1 0,-1-1-1,0 1 1,0 0 0,1-1 0,-1 1 0,0 0 0,0 0 0,0-1 0,0 1 0,0 0 0,-1 0 0,1 0 0,0 0 0,0 0 0,-1 1 0,-1-2 0,-2 0-45,1 1 1,-1-1-1,1 1 1,-1 0 0,0 1-1,1-1 1,-1 1 0,-8 0-1,3 1-4,0-1-1,1 2 0,-1-1 0,1 2 1,0-1-1,0 1 0,0 0 1,-15 9-1,14-5 222,0 1 0,0 0 0,0 1-1,1 0 1,1 1 0,0 0 0,0 0 0,1 1 0,0-1 0,1 2-1,0-1 1,1 1 0,-5 14 0,4-6 61,2 1 0,0 0 0,1 0 0,0 0 0,2 0 0,1 1 0,2 22 0,-1-42-266,-1 0 1,1 0 0,-1 0-1,1 0 1,0 0 0,0-1-1,0 1 1,0 0 0,0-1-1,0 1 1,0 0 0,1-1-1,-1 1 1,1-1 0,-1 0-1,1 1 1,-1-1 0,1 0-1,0 0 1,0 0 0,-1 0-1,1 0 1,0-1 0,0 1-1,0 0 1,0-1 0,0 0-1,0 1 1,0-1 0,4 0-1,1 1-313,1-1 0,-1 0-1,1 0 1,-1-1-1,1 0 1,-1 0-1,12-4 1,20-17-3442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8:28.1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91 589 6545,'-40'4'8711,"14"8"-6306,23-9-2405,1 0 1,-1 1-1,1-1 1,0 1 0,0-1-1,0 1 1,1 0-1,-1 0 1,1 0-1,0 0 1,0 0-1,1 0 1,-1 0-1,1 0 1,0 6-1,-1 80-904,1-88 821,0-1 1,1 0-1,-1 0 0,0 0 1,1 0-1,-1 0 0,1 0 1,-1 0-1,1 0 1,0 0-1,-1 0 0,1 0 1,0-1-1,0 1 0,0 0 1,-1 0-1,1-1 0,0 1 1,0 0-1,0-1 1,0 1-1,0-1 0,0 1 1,0-1-1,1 0 0,-1 1 1,0-1-1,0 0 0,2 1 1,0-1 23,-1 0 0,0 1 1,1-1-1,-1 0 0,1 0 1,-1 0-1,0-1 0,1 1 1,-1-1-1,1 1 0,-1-1 1,0 0-1,1 1 0,3-4 1,-2 0 35,1 0 1,-1 0 0,0-1 0,0 0 0,-1 0 0,1 0 0,-1 0 0,0-1 0,3-7 0,22-64-15,-20 53 30,7-23 21,-3 1 0,11-82-1,-3-100 30,-9 93 74,-11 99 1077,0 46-1023,-8 745 1922,12-735-2870,8-15-3449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8:28.5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4529,'0'0'5049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8:28.8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6529,'0'0'7042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8:29.5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211 1 1088,'0'0'14463,"-16"2"-13505,-50 7-173,60-7-660,0-1 0,0 1 0,0 0 0,0 1-1,0-1 1,0 1 0,1 0 0,0 1 0,-1-1-1,1 1 1,0 0 0,1 1 0,-1-1 0,1 1-1,0 0 1,0 0 0,-6 10 0,5-6-60,1 0 1,0-1 0,1 1-1,0 1 1,0-1-1,1 0 1,0 1-1,1-1 1,0 18-1,0-8-2,1-15-113,-1 1 1,1-1-1,0 1 0,1 0 1,-1-1-1,1 1 1,0-1-1,2 7 1,-2-9-23,0-1 1,0 1-1,0-1 1,1 0-1,-1 1 1,0-1 0,1 0-1,-1 0 1,1 0-1,-1 0 1,1 0-1,0 0 1,-1-1-1,1 1 1,0 0-1,0-1 1,0 1-1,-1-1 1,1 0-1,0 1 1,0-1-1,0 0 1,0 0-1,-1-1 1,3 1 0,1-1-3,-1 0 1,1 0-1,-1 0 1,0-1-1,1 1 1,-1-1-1,0 0 1,0-1-1,0 1 1,0-1-1,-1 1 1,1-1-1,-1 0 1,1-1-1,-1 1 1,0 0-1,-1-1 1,1 0-1,0 0 1,-1 0-1,0 0 1,0 0-1,2-5 1,7-16 49,-1 0 1,10-42-1,-17 59-6,0-4 123,0 1-1,-1-1 1,0 0-1,0-15 1,-2 26-1,3 1-56,-2 0 37,-1 22 395,-1 19-252,0-24-185,0 0 1,1 0-1,1 0 1,0 0-1,2-1 0,0 1 1,5 16-1,-8-32-109,1 1-1,-1-1 1,1 0-1,-1 0 1,1 0-1,0 0 1,-1 0 0,1 0-1,0 0 1,0 0-1,0 0 1,0 0-1,0 0 1,0 0-1,0-1 1,0 1-1,0 0 1,2 0 0,13 1-5095,-6-2-2212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0-01T11:03:19.1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0 143 6265,'0'0'6175,"0"-4"-5583,0 2-511,0 1-1,0-1 1,0 0 0,1 0-1,-1 1 1,0-1 0,1 0-1,-1 0 1,1 1 0,-1-1-1,1 1 1,0-1 0,0 0-1,0 1 1,0 0 0,0-1-1,0 1 1,0-1-1,1 1 1,1-2 0,41-17 2614,35-10-1927,-58 20-477,1 1-1,-1 1 0,1 1 1,1 1-1,-1 1 0,46-4 1,-67 10-237,1 0 1,-1 0 0,0-1 0,0 1 0,1 0-1,-1 0 1,0 0 0,0 0 0,0 1-1,0-1 1,0 0 0,-1 0 0,1 0 0,0 1-1,0-1 1,-1 1 0,1-1 0,-1 0-1,1 1 1,-1-1 0,0 1 0,0-1 0,1 1-1,-1-1 1,0 2 0,5 46 318,-5-46-339,3 40 137,-7 86 0,2-109-125,-2 1-1,0-1 0,-1 0 0,-1-1 0,-1 1 0,-12 24 1,-93 141 530,74-129-318,3 2-1,-29 65 1,62-116-194,0 0 0,0 0-1,0 0 1,1 1 0,0-1-1,1 1 1,0 11 0,1-18-50,0 0 1,0 0-1,0 0 1,1 0 0,-1-1-1,0 1 1,0-1-1,1 1 1,-1-1 0,1 1-1,-1-1 1,0 0-1,1 1 1,-1-1 0,1 0-1,-1 0 1,0 0 0,1 0-1,-1 0 1,1-1-1,1 1 1,1 0 13,414 0 651,-383-7-840,-23-3-1785,-7-7-4025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42AF-6B5F-4903-BB61-3A21D885A988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BE9BA-037D-41A8-89A3-E1B5ABCE9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961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42AF-6B5F-4903-BB61-3A21D885A988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BE9BA-037D-41A8-89A3-E1B5ABCE9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231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42AF-6B5F-4903-BB61-3A21D885A988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BE9BA-037D-41A8-89A3-E1B5ABCE9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199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42AF-6B5F-4903-BB61-3A21D885A988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BE9BA-037D-41A8-89A3-E1B5ABCE9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58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42AF-6B5F-4903-BB61-3A21D885A988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BE9BA-037D-41A8-89A3-E1B5ABCE9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08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42AF-6B5F-4903-BB61-3A21D885A988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BE9BA-037D-41A8-89A3-E1B5ABCE9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20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42AF-6B5F-4903-BB61-3A21D885A988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BE9BA-037D-41A8-89A3-E1B5ABCE9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528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42AF-6B5F-4903-BB61-3A21D885A988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BE9BA-037D-41A8-89A3-E1B5ABCE9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340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42AF-6B5F-4903-BB61-3A21D885A988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BE9BA-037D-41A8-89A3-E1B5ABCE9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389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42AF-6B5F-4903-BB61-3A21D885A988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BE9BA-037D-41A8-89A3-E1B5ABCE9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137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42AF-6B5F-4903-BB61-3A21D885A988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BE9BA-037D-41A8-89A3-E1B5ABCE9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772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242AF-6B5F-4903-BB61-3A21D885A988}" type="datetimeFigureOut">
              <a:rPr lang="en-GB" smtClean="0"/>
              <a:t>05/10/2023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BE9BA-037D-41A8-89A3-E1B5ABCE90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52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59.xml"/><Relationship Id="rId21" Type="http://schemas.openxmlformats.org/officeDocument/2006/relationships/image" Target="../media/image12.png"/><Relationship Id="rId42" Type="http://schemas.openxmlformats.org/officeDocument/2006/relationships/image" Target="../media/image22.png"/><Relationship Id="rId63" Type="http://schemas.openxmlformats.org/officeDocument/2006/relationships/image" Target="../media/image31.png"/><Relationship Id="rId84" Type="http://schemas.openxmlformats.org/officeDocument/2006/relationships/customXml" Target="../ink/ink42.xml"/><Relationship Id="rId138" Type="http://schemas.openxmlformats.org/officeDocument/2006/relationships/image" Target="../media/image68.png"/><Relationship Id="rId159" Type="http://schemas.openxmlformats.org/officeDocument/2006/relationships/image" Target="../media/image78.png"/><Relationship Id="rId170" Type="http://schemas.openxmlformats.org/officeDocument/2006/relationships/customXml" Target="../ink/ink86.xml"/><Relationship Id="rId107" Type="http://schemas.openxmlformats.org/officeDocument/2006/relationships/image" Target="../media/image53.png"/><Relationship Id="rId11" Type="http://schemas.openxmlformats.org/officeDocument/2006/relationships/image" Target="../media/image7.png"/><Relationship Id="rId32" Type="http://schemas.openxmlformats.org/officeDocument/2006/relationships/customXml" Target="../ink/ink14.xml"/><Relationship Id="rId53" Type="http://schemas.openxmlformats.org/officeDocument/2006/relationships/image" Target="../media/image26.png"/><Relationship Id="rId74" Type="http://schemas.openxmlformats.org/officeDocument/2006/relationships/customXml" Target="../ink/ink37.xml"/><Relationship Id="rId128" Type="http://schemas.openxmlformats.org/officeDocument/2006/relationships/image" Target="../media/image63.png"/><Relationship Id="rId149" Type="http://schemas.openxmlformats.org/officeDocument/2006/relationships/image" Target="../media/image73.png"/><Relationship Id="rId5" Type="http://schemas.openxmlformats.org/officeDocument/2006/relationships/image" Target="../media/image4.png"/><Relationship Id="rId95" Type="http://schemas.openxmlformats.org/officeDocument/2006/relationships/image" Target="../media/image47.png"/><Relationship Id="rId160" Type="http://schemas.openxmlformats.org/officeDocument/2006/relationships/customXml" Target="../ink/ink81.xml"/><Relationship Id="rId22" Type="http://schemas.openxmlformats.org/officeDocument/2006/relationships/customXml" Target="../ink/ink9.xml"/><Relationship Id="rId43" Type="http://schemas.openxmlformats.org/officeDocument/2006/relationships/customXml" Target="../ink/ink20.xml"/><Relationship Id="rId64" Type="http://schemas.openxmlformats.org/officeDocument/2006/relationships/customXml" Target="../ink/ink32.xml"/><Relationship Id="rId118" Type="http://schemas.openxmlformats.org/officeDocument/2006/relationships/image" Target="../media/image58.png"/><Relationship Id="rId139" Type="http://schemas.openxmlformats.org/officeDocument/2006/relationships/customXml" Target="../ink/ink70.xml"/><Relationship Id="rId85" Type="http://schemas.openxmlformats.org/officeDocument/2006/relationships/image" Target="../media/image42.png"/><Relationship Id="rId150" Type="http://schemas.openxmlformats.org/officeDocument/2006/relationships/customXml" Target="../ink/ink76.xml"/><Relationship Id="rId171" Type="http://schemas.openxmlformats.org/officeDocument/2006/relationships/customXml" Target="../ink/ink87.xml"/><Relationship Id="rId12" Type="http://schemas.openxmlformats.org/officeDocument/2006/relationships/customXml" Target="../ink/ink4.xml"/><Relationship Id="rId33" Type="http://schemas.openxmlformats.org/officeDocument/2006/relationships/image" Target="../media/image18.png"/><Relationship Id="rId108" Type="http://schemas.openxmlformats.org/officeDocument/2006/relationships/customXml" Target="../ink/ink54.xml"/><Relationship Id="rId129" Type="http://schemas.openxmlformats.org/officeDocument/2006/relationships/customXml" Target="../ink/ink65.xml"/><Relationship Id="rId54" Type="http://schemas.openxmlformats.org/officeDocument/2006/relationships/customXml" Target="../ink/ink27.xml"/><Relationship Id="rId75" Type="http://schemas.openxmlformats.org/officeDocument/2006/relationships/image" Target="../media/image37.png"/><Relationship Id="rId96" Type="http://schemas.openxmlformats.org/officeDocument/2006/relationships/customXml" Target="../ink/ink48.xml"/><Relationship Id="rId140" Type="http://schemas.openxmlformats.org/officeDocument/2006/relationships/image" Target="../media/image69.png"/><Relationship Id="rId161" Type="http://schemas.openxmlformats.org/officeDocument/2006/relationships/image" Target="../media/image79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.xml"/><Relationship Id="rId23" Type="http://schemas.openxmlformats.org/officeDocument/2006/relationships/image" Target="../media/image13.png"/><Relationship Id="rId28" Type="http://schemas.openxmlformats.org/officeDocument/2006/relationships/customXml" Target="../ink/ink12.xml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119" Type="http://schemas.openxmlformats.org/officeDocument/2006/relationships/customXml" Target="../ink/ink60.xml"/><Relationship Id="rId44" Type="http://schemas.openxmlformats.org/officeDocument/2006/relationships/image" Target="../media/image23.png"/><Relationship Id="rId60" Type="http://schemas.openxmlformats.org/officeDocument/2006/relationships/customXml" Target="../ink/ink30.xml"/><Relationship Id="rId65" Type="http://schemas.openxmlformats.org/officeDocument/2006/relationships/image" Target="../media/image32.png"/><Relationship Id="rId81" Type="http://schemas.openxmlformats.org/officeDocument/2006/relationships/image" Target="../media/image40.png"/><Relationship Id="rId86" Type="http://schemas.openxmlformats.org/officeDocument/2006/relationships/customXml" Target="../ink/ink43.xml"/><Relationship Id="rId130" Type="http://schemas.openxmlformats.org/officeDocument/2006/relationships/image" Target="../media/image64.png"/><Relationship Id="rId135" Type="http://schemas.openxmlformats.org/officeDocument/2006/relationships/customXml" Target="../ink/ink68.xml"/><Relationship Id="rId151" Type="http://schemas.openxmlformats.org/officeDocument/2006/relationships/image" Target="../media/image74.png"/><Relationship Id="rId156" Type="http://schemas.openxmlformats.org/officeDocument/2006/relationships/customXml" Target="../ink/ink79.xml"/><Relationship Id="rId172" Type="http://schemas.openxmlformats.org/officeDocument/2006/relationships/customXml" Target="../ink/ink88.xml"/><Relationship Id="rId13" Type="http://schemas.openxmlformats.org/officeDocument/2006/relationships/image" Target="../media/image8.png"/><Relationship Id="rId18" Type="http://schemas.openxmlformats.org/officeDocument/2006/relationships/customXml" Target="../ink/ink7.xml"/><Relationship Id="rId39" Type="http://schemas.openxmlformats.org/officeDocument/2006/relationships/image" Target="../media/image21.png"/><Relationship Id="rId109" Type="http://schemas.openxmlformats.org/officeDocument/2006/relationships/image" Target="../media/image54.png"/><Relationship Id="rId34" Type="http://schemas.openxmlformats.org/officeDocument/2006/relationships/customXml" Target="../ink/ink15.xml"/><Relationship Id="rId50" Type="http://schemas.openxmlformats.org/officeDocument/2006/relationships/customXml" Target="../ink/ink25.xml"/><Relationship Id="rId55" Type="http://schemas.openxmlformats.org/officeDocument/2006/relationships/image" Target="../media/image27.png"/><Relationship Id="rId76" Type="http://schemas.openxmlformats.org/officeDocument/2006/relationships/customXml" Target="../ink/ink38.xml"/><Relationship Id="rId97" Type="http://schemas.openxmlformats.org/officeDocument/2006/relationships/image" Target="../media/image48.png"/><Relationship Id="rId104" Type="http://schemas.openxmlformats.org/officeDocument/2006/relationships/customXml" Target="../ink/ink52.xml"/><Relationship Id="rId120" Type="http://schemas.openxmlformats.org/officeDocument/2006/relationships/image" Target="../media/image59.png"/><Relationship Id="rId125" Type="http://schemas.openxmlformats.org/officeDocument/2006/relationships/customXml" Target="../ink/ink63.xml"/><Relationship Id="rId141" Type="http://schemas.openxmlformats.org/officeDocument/2006/relationships/customXml" Target="../ink/ink71.xml"/><Relationship Id="rId146" Type="http://schemas.openxmlformats.org/officeDocument/2006/relationships/customXml" Target="../ink/ink74.xml"/><Relationship Id="rId167" Type="http://schemas.openxmlformats.org/officeDocument/2006/relationships/image" Target="../media/image82.png"/><Relationship Id="rId7" Type="http://schemas.openxmlformats.org/officeDocument/2006/relationships/image" Target="../media/image5.png"/><Relationship Id="rId71" Type="http://schemas.openxmlformats.org/officeDocument/2006/relationships/image" Target="../media/image35.png"/><Relationship Id="rId92" Type="http://schemas.openxmlformats.org/officeDocument/2006/relationships/customXml" Target="../ink/ink46.xml"/><Relationship Id="rId162" Type="http://schemas.openxmlformats.org/officeDocument/2006/relationships/customXml" Target="../ink/ink82.xml"/><Relationship Id="rId2" Type="http://schemas.openxmlformats.org/officeDocument/2006/relationships/image" Target="../media/image1.png"/><Relationship Id="rId29" Type="http://schemas.openxmlformats.org/officeDocument/2006/relationships/image" Target="../media/image16.png"/><Relationship Id="rId24" Type="http://schemas.openxmlformats.org/officeDocument/2006/relationships/customXml" Target="../ink/ink10.xml"/><Relationship Id="rId40" Type="http://schemas.openxmlformats.org/officeDocument/2006/relationships/customXml" Target="../ink/ink18.xml"/><Relationship Id="rId45" Type="http://schemas.openxmlformats.org/officeDocument/2006/relationships/customXml" Target="../ink/ink21.xml"/><Relationship Id="rId66" Type="http://schemas.openxmlformats.org/officeDocument/2006/relationships/customXml" Target="../ink/ink33.xml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115" Type="http://schemas.openxmlformats.org/officeDocument/2006/relationships/image" Target="../media/image57.png"/><Relationship Id="rId131" Type="http://schemas.openxmlformats.org/officeDocument/2006/relationships/customXml" Target="../ink/ink66.xml"/><Relationship Id="rId136" Type="http://schemas.openxmlformats.org/officeDocument/2006/relationships/image" Target="../media/image67.png"/><Relationship Id="rId157" Type="http://schemas.openxmlformats.org/officeDocument/2006/relationships/image" Target="../media/image77.png"/><Relationship Id="rId61" Type="http://schemas.openxmlformats.org/officeDocument/2006/relationships/image" Target="../media/image30.png"/><Relationship Id="rId82" Type="http://schemas.openxmlformats.org/officeDocument/2006/relationships/customXml" Target="../ink/ink41.xml"/><Relationship Id="rId152" Type="http://schemas.openxmlformats.org/officeDocument/2006/relationships/customXml" Target="../ink/ink77.xml"/><Relationship Id="rId173" Type="http://schemas.openxmlformats.org/officeDocument/2006/relationships/image" Target="../media/image84.png"/><Relationship Id="rId19" Type="http://schemas.openxmlformats.org/officeDocument/2006/relationships/image" Target="../media/image11.png"/><Relationship Id="rId14" Type="http://schemas.openxmlformats.org/officeDocument/2006/relationships/customXml" Target="../ink/ink5.xml"/><Relationship Id="rId30" Type="http://schemas.openxmlformats.org/officeDocument/2006/relationships/customXml" Target="../ink/ink13.xml"/><Relationship Id="rId35" Type="http://schemas.openxmlformats.org/officeDocument/2006/relationships/image" Target="../media/image19.png"/><Relationship Id="rId56" Type="http://schemas.openxmlformats.org/officeDocument/2006/relationships/customXml" Target="../ink/ink28.xml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105" Type="http://schemas.openxmlformats.org/officeDocument/2006/relationships/image" Target="../media/image52.png"/><Relationship Id="rId126" Type="http://schemas.openxmlformats.org/officeDocument/2006/relationships/image" Target="../media/image62.png"/><Relationship Id="rId147" Type="http://schemas.openxmlformats.org/officeDocument/2006/relationships/image" Target="../media/image72.png"/><Relationship Id="rId168" Type="http://schemas.openxmlformats.org/officeDocument/2006/relationships/customXml" Target="../ink/ink85.xml"/><Relationship Id="rId8" Type="http://schemas.openxmlformats.org/officeDocument/2006/relationships/customXml" Target="../ink/ink2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93" Type="http://schemas.openxmlformats.org/officeDocument/2006/relationships/image" Target="../media/image46.png"/><Relationship Id="rId98" Type="http://schemas.openxmlformats.org/officeDocument/2006/relationships/customXml" Target="../ink/ink49.xml"/><Relationship Id="rId121" Type="http://schemas.openxmlformats.org/officeDocument/2006/relationships/customXml" Target="../ink/ink61.xml"/><Relationship Id="rId142" Type="http://schemas.openxmlformats.org/officeDocument/2006/relationships/image" Target="../media/image70.png"/><Relationship Id="rId163" Type="http://schemas.openxmlformats.org/officeDocument/2006/relationships/image" Target="../media/image80.png"/><Relationship Id="rId3" Type="http://schemas.openxmlformats.org/officeDocument/2006/relationships/image" Target="../media/image2.png"/><Relationship Id="rId25" Type="http://schemas.openxmlformats.org/officeDocument/2006/relationships/image" Target="../media/image14.png"/><Relationship Id="rId46" Type="http://schemas.openxmlformats.org/officeDocument/2006/relationships/customXml" Target="../ink/ink22.xml"/><Relationship Id="rId67" Type="http://schemas.openxmlformats.org/officeDocument/2006/relationships/image" Target="../media/image33.png"/><Relationship Id="rId116" Type="http://schemas.openxmlformats.org/officeDocument/2006/relationships/customXml" Target="../ink/ink58.xml"/><Relationship Id="rId137" Type="http://schemas.openxmlformats.org/officeDocument/2006/relationships/customXml" Target="../ink/ink69.xml"/><Relationship Id="rId158" Type="http://schemas.openxmlformats.org/officeDocument/2006/relationships/customXml" Target="../ink/ink80.xml"/><Relationship Id="rId20" Type="http://schemas.openxmlformats.org/officeDocument/2006/relationships/customXml" Target="../ink/ink8.xml"/><Relationship Id="rId41" Type="http://schemas.openxmlformats.org/officeDocument/2006/relationships/customXml" Target="../ink/ink19.xml"/><Relationship Id="rId62" Type="http://schemas.openxmlformats.org/officeDocument/2006/relationships/customXml" Target="../ink/ink31.xml"/><Relationship Id="rId83" Type="http://schemas.openxmlformats.org/officeDocument/2006/relationships/image" Target="../media/image41.png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32" Type="http://schemas.openxmlformats.org/officeDocument/2006/relationships/image" Target="../media/image65.png"/><Relationship Id="rId153" Type="http://schemas.openxmlformats.org/officeDocument/2006/relationships/image" Target="../media/image75.png"/><Relationship Id="rId15" Type="http://schemas.openxmlformats.org/officeDocument/2006/relationships/image" Target="../media/image9.png"/><Relationship Id="rId36" Type="http://schemas.openxmlformats.org/officeDocument/2006/relationships/customXml" Target="../ink/ink16.xml"/><Relationship Id="rId57" Type="http://schemas.openxmlformats.org/officeDocument/2006/relationships/image" Target="../media/image28.png"/><Relationship Id="rId106" Type="http://schemas.openxmlformats.org/officeDocument/2006/relationships/customXml" Target="../ink/ink53.xml"/><Relationship Id="rId127" Type="http://schemas.openxmlformats.org/officeDocument/2006/relationships/customXml" Target="../ink/ink64.xml"/><Relationship Id="rId10" Type="http://schemas.openxmlformats.org/officeDocument/2006/relationships/customXml" Target="../ink/ink3.xml"/><Relationship Id="rId31" Type="http://schemas.openxmlformats.org/officeDocument/2006/relationships/image" Target="../media/image17.png"/><Relationship Id="rId52" Type="http://schemas.openxmlformats.org/officeDocument/2006/relationships/customXml" Target="../ink/ink26.xml"/><Relationship Id="rId73" Type="http://schemas.openxmlformats.org/officeDocument/2006/relationships/image" Target="../media/image36.png"/><Relationship Id="rId78" Type="http://schemas.openxmlformats.org/officeDocument/2006/relationships/customXml" Target="../ink/ink39.xml"/><Relationship Id="rId94" Type="http://schemas.openxmlformats.org/officeDocument/2006/relationships/customXml" Target="../ink/ink47.xml"/><Relationship Id="rId99" Type="http://schemas.openxmlformats.org/officeDocument/2006/relationships/image" Target="../media/image49.png"/><Relationship Id="rId101" Type="http://schemas.openxmlformats.org/officeDocument/2006/relationships/image" Target="../media/image50.png"/><Relationship Id="rId122" Type="http://schemas.openxmlformats.org/officeDocument/2006/relationships/image" Target="../media/image60.png"/><Relationship Id="rId143" Type="http://schemas.openxmlformats.org/officeDocument/2006/relationships/customXml" Target="../ink/ink72.xml"/><Relationship Id="rId148" Type="http://schemas.openxmlformats.org/officeDocument/2006/relationships/customXml" Target="../ink/ink75.xml"/><Relationship Id="rId164" Type="http://schemas.openxmlformats.org/officeDocument/2006/relationships/customXml" Target="../ink/ink83.xml"/><Relationship Id="rId169" Type="http://schemas.openxmlformats.org/officeDocument/2006/relationships/image" Target="../media/image83.png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26" Type="http://schemas.openxmlformats.org/officeDocument/2006/relationships/customXml" Target="../ink/ink11.xml"/><Relationship Id="rId47" Type="http://schemas.openxmlformats.org/officeDocument/2006/relationships/customXml" Target="../ink/ink23.xml"/><Relationship Id="rId68" Type="http://schemas.openxmlformats.org/officeDocument/2006/relationships/customXml" Target="../ink/ink34.xml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33" Type="http://schemas.openxmlformats.org/officeDocument/2006/relationships/customXml" Target="../ink/ink67.xml"/><Relationship Id="rId154" Type="http://schemas.openxmlformats.org/officeDocument/2006/relationships/customXml" Target="../ink/ink78.xml"/><Relationship Id="rId16" Type="http://schemas.openxmlformats.org/officeDocument/2006/relationships/customXml" Target="../ink/ink6.xml"/><Relationship Id="rId37" Type="http://schemas.openxmlformats.org/officeDocument/2006/relationships/image" Target="../media/image20.png"/><Relationship Id="rId58" Type="http://schemas.openxmlformats.org/officeDocument/2006/relationships/customXml" Target="../ink/ink29.xml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23" Type="http://schemas.openxmlformats.org/officeDocument/2006/relationships/customXml" Target="../ink/ink62.xml"/><Relationship Id="rId144" Type="http://schemas.openxmlformats.org/officeDocument/2006/relationships/image" Target="../media/image71.png"/><Relationship Id="rId90" Type="http://schemas.openxmlformats.org/officeDocument/2006/relationships/customXml" Target="../ink/ink45.xml"/><Relationship Id="rId165" Type="http://schemas.openxmlformats.org/officeDocument/2006/relationships/image" Target="../media/image81.png"/><Relationship Id="rId27" Type="http://schemas.openxmlformats.org/officeDocument/2006/relationships/image" Target="../media/image15.png"/><Relationship Id="rId48" Type="http://schemas.openxmlformats.org/officeDocument/2006/relationships/customXml" Target="../ink/ink24.xml"/><Relationship Id="rId69" Type="http://schemas.openxmlformats.org/officeDocument/2006/relationships/image" Target="../media/image34.png"/><Relationship Id="rId113" Type="http://schemas.openxmlformats.org/officeDocument/2006/relationships/image" Target="../media/image56.png"/><Relationship Id="rId134" Type="http://schemas.openxmlformats.org/officeDocument/2006/relationships/image" Target="../media/image66.png"/><Relationship Id="rId80" Type="http://schemas.openxmlformats.org/officeDocument/2006/relationships/customXml" Target="../ink/ink40.xml"/><Relationship Id="rId155" Type="http://schemas.openxmlformats.org/officeDocument/2006/relationships/image" Target="../media/image76.png"/><Relationship Id="rId17" Type="http://schemas.openxmlformats.org/officeDocument/2006/relationships/image" Target="../media/image10.png"/><Relationship Id="rId38" Type="http://schemas.openxmlformats.org/officeDocument/2006/relationships/customXml" Target="../ink/ink17.xml"/><Relationship Id="rId59" Type="http://schemas.openxmlformats.org/officeDocument/2006/relationships/image" Target="../media/image29.png"/><Relationship Id="rId103" Type="http://schemas.openxmlformats.org/officeDocument/2006/relationships/image" Target="../media/image51.png"/><Relationship Id="rId124" Type="http://schemas.openxmlformats.org/officeDocument/2006/relationships/image" Target="../media/image61.png"/><Relationship Id="rId70" Type="http://schemas.openxmlformats.org/officeDocument/2006/relationships/customXml" Target="../ink/ink35.xml"/><Relationship Id="rId91" Type="http://schemas.openxmlformats.org/officeDocument/2006/relationships/image" Target="../media/image45.png"/><Relationship Id="rId145" Type="http://schemas.openxmlformats.org/officeDocument/2006/relationships/customXml" Target="../ink/ink73.xml"/><Relationship Id="rId166" Type="http://schemas.openxmlformats.org/officeDocument/2006/relationships/customXml" Target="../ink/ink8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8BF05-DC17-D8D5-B893-643490549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455" y="228599"/>
            <a:ext cx="5846109" cy="416859"/>
          </a:xfrm>
        </p:spPr>
        <p:txBody>
          <a:bodyPr>
            <a:normAutofit/>
          </a:bodyPr>
          <a:lstStyle/>
          <a:p>
            <a:r>
              <a:rPr lang="en-GB" sz="2000" dirty="0"/>
              <a:t>Dot Plots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F81FE9-3755-6035-9A68-7627020D6FF7}"/>
              </a:ext>
            </a:extLst>
          </p:cNvPr>
          <p:cNvSpPr txBox="1"/>
          <p:nvPr/>
        </p:nvSpPr>
        <p:spPr>
          <a:xfrm>
            <a:off x="309281" y="874059"/>
            <a:ext cx="61318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Q1</a:t>
            </a:r>
            <a:r>
              <a:rPr lang="en-GB" sz="1400" dirty="0"/>
              <a:t> 	Match each context up with a dot plot.</a:t>
            </a:r>
          </a:p>
          <a:p>
            <a:r>
              <a:rPr lang="en-GB" sz="1400" dirty="0"/>
              <a:t>	If a context does not have a dot plot, sketch one for it.</a:t>
            </a:r>
          </a:p>
          <a:p>
            <a:r>
              <a:rPr lang="en-GB" sz="1400" dirty="0"/>
              <a:t>	If a dot plot does not have a context, write one for it.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F89F6D-658C-A4EE-07D7-468D212CBA89}"/>
              </a:ext>
            </a:extLst>
          </p:cNvPr>
          <p:cNvSpPr txBox="1"/>
          <p:nvPr/>
        </p:nvSpPr>
        <p:spPr>
          <a:xfrm>
            <a:off x="297089" y="1666539"/>
            <a:ext cx="6131859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Contexts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/>
              <a:t>The number of siblings a sample of students have.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/>
              <a:t>A teacher gave a test. Most students did well, but a few did poorly.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/>
              <a:t>The number of ovaries a sample of people had.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/>
              <a:t>The number of milk teeth lost in a sample of 10-year-olds.</a:t>
            </a:r>
          </a:p>
        </p:txBody>
      </p:sp>
      <p:pic>
        <p:nvPicPr>
          <p:cNvPr id="14" name="Picture 1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634C400B-039D-2C12-7260-1085439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04" y="2697099"/>
            <a:ext cx="5715000" cy="1238250"/>
          </a:xfrm>
          <a:prstGeom prst="rect">
            <a:avLst/>
          </a:prstGeom>
        </p:spPr>
      </p:pic>
      <p:pic>
        <p:nvPicPr>
          <p:cNvPr id="16" name="Picture 1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6099B47-98BA-435A-D750-107D11861A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" y="5019675"/>
            <a:ext cx="5715000" cy="1238250"/>
          </a:xfrm>
          <a:prstGeom prst="rect">
            <a:avLst/>
          </a:prstGeom>
        </p:spPr>
      </p:pic>
      <p:pic>
        <p:nvPicPr>
          <p:cNvPr id="18" name="Picture 1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EF33A241-E9C0-E7EA-B7FA-0CC08A9789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68" y="4043172"/>
            <a:ext cx="5715000" cy="1143000"/>
          </a:xfrm>
          <a:prstGeom prst="rect">
            <a:avLst/>
          </a:prstGeom>
        </p:spPr>
      </p:pic>
      <p:pic>
        <p:nvPicPr>
          <p:cNvPr id="20" name="Picture 19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B4AEFC3-FD19-9C9B-F94E-F53CA27C21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92" y="6367272"/>
            <a:ext cx="5715000" cy="15240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B41754B2-58D2-7CC9-6D8A-195454E32A57}"/>
              </a:ext>
            </a:extLst>
          </p:cNvPr>
          <p:cNvSpPr txBox="1"/>
          <p:nvPr/>
        </p:nvSpPr>
        <p:spPr>
          <a:xfrm>
            <a:off x="437297" y="8326419"/>
            <a:ext cx="61318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Q2	</a:t>
            </a:r>
            <a:r>
              <a:rPr lang="en-GB" sz="1400" dirty="0"/>
              <a:t>For each dot plot, mark where the median value.	</a:t>
            </a:r>
          </a:p>
          <a:p>
            <a:r>
              <a:rPr lang="en-GB" sz="1400" dirty="0"/>
              <a:t>	Mark also where you estimate the </a:t>
            </a:r>
            <a:r>
              <a:rPr lang="en-GB" sz="1400"/>
              <a:t>mean to be.</a:t>
            </a:r>
            <a:endParaRPr lang="en-GB" sz="1400" dirty="0"/>
          </a:p>
          <a:p>
            <a:endParaRPr lang="en-GB" sz="1400" dirty="0"/>
          </a:p>
          <a:p>
            <a:r>
              <a:rPr lang="en-GB" sz="1400" b="1" dirty="0"/>
              <a:t>Q3</a:t>
            </a:r>
            <a:r>
              <a:rPr lang="en-GB" sz="1400" dirty="0"/>
              <a:t>	Which average gives the best representation?</a:t>
            </a:r>
          </a:p>
        </p:txBody>
      </p:sp>
    </p:spTree>
    <p:extLst>
      <p:ext uri="{BB962C8B-B14F-4D97-AF65-F5344CB8AC3E}">
        <p14:creationId xmlns:p14="http://schemas.microsoft.com/office/powerpoint/2010/main" val="2189844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8BF05-DC17-D8D5-B893-643490549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455" y="228599"/>
            <a:ext cx="5846109" cy="416859"/>
          </a:xfrm>
        </p:spPr>
        <p:txBody>
          <a:bodyPr>
            <a:normAutofit/>
          </a:bodyPr>
          <a:lstStyle/>
          <a:p>
            <a:r>
              <a:rPr lang="en-GB" sz="2000" dirty="0"/>
              <a:t>Dot Plots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F81FE9-3755-6035-9A68-7627020D6FF7}"/>
              </a:ext>
            </a:extLst>
          </p:cNvPr>
          <p:cNvSpPr txBox="1"/>
          <p:nvPr/>
        </p:nvSpPr>
        <p:spPr>
          <a:xfrm>
            <a:off x="309281" y="874059"/>
            <a:ext cx="61318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Q1</a:t>
            </a:r>
            <a:r>
              <a:rPr lang="en-GB" sz="1400" dirty="0"/>
              <a:t> 	Match the contexts up with a dot plots.</a:t>
            </a:r>
          </a:p>
          <a:p>
            <a:r>
              <a:rPr lang="en-GB" sz="1400" dirty="0"/>
              <a:t>	If a context does not have a dot plot, sketch one for it.</a:t>
            </a:r>
          </a:p>
          <a:p>
            <a:r>
              <a:rPr lang="en-GB" sz="1400" dirty="0"/>
              <a:t>	If a dot plot does not have a context, write one for it.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F89F6D-658C-A4EE-07D7-468D212CBA89}"/>
              </a:ext>
            </a:extLst>
          </p:cNvPr>
          <p:cNvSpPr txBox="1"/>
          <p:nvPr/>
        </p:nvSpPr>
        <p:spPr>
          <a:xfrm>
            <a:off x="297089" y="1666539"/>
            <a:ext cx="6131859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Contexts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/>
              <a:t>The number of siblings a sample of students have.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/>
              <a:t>A teacher gave a test. Most students did well, but a few did poorly.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/>
              <a:t>The number of ovaries a sample of people had.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1400" dirty="0"/>
              <a:t>The number of milk teeth lost in a sample of 10-year-olds.</a:t>
            </a:r>
          </a:p>
        </p:txBody>
      </p:sp>
      <p:pic>
        <p:nvPicPr>
          <p:cNvPr id="14" name="Picture 1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634C400B-039D-2C12-7260-1085439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04" y="2697099"/>
            <a:ext cx="5715000" cy="1238250"/>
          </a:xfrm>
          <a:prstGeom prst="rect">
            <a:avLst/>
          </a:prstGeom>
        </p:spPr>
      </p:pic>
      <p:pic>
        <p:nvPicPr>
          <p:cNvPr id="16" name="Picture 1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6099B47-98BA-435A-D750-107D11861A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" y="5019675"/>
            <a:ext cx="5715000" cy="1238250"/>
          </a:xfrm>
          <a:prstGeom prst="rect">
            <a:avLst/>
          </a:prstGeom>
        </p:spPr>
      </p:pic>
      <p:pic>
        <p:nvPicPr>
          <p:cNvPr id="18" name="Picture 1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EF33A241-E9C0-E7EA-B7FA-0CC08A9789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68" y="4043172"/>
            <a:ext cx="5715000" cy="1143000"/>
          </a:xfrm>
          <a:prstGeom prst="rect">
            <a:avLst/>
          </a:prstGeom>
        </p:spPr>
      </p:pic>
      <p:pic>
        <p:nvPicPr>
          <p:cNvPr id="20" name="Picture 19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BB4AEFC3-FD19-9C9B-F94E-F53CA27C21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92" y="6367272"/>
            <a:ext cx="5715000" cy="15240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B41754B2-58D2-7CC9-6D8A-195454E32A57}"/>
              </a:ext>
            </a:extLst>
          </p:cNvPr>
          <p:cNvSpPr txBox="1"/>
          <p:nvPr/>
        </p:nvSpPr>
        <p:spPr>
          <a:xfrm>
            <a:off x="437297" y="8326419"/>
            <a:ext cx="61318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Q2	</a:t>
            </a:r>
            <a:r>
              <a:rPr lang="en-GB" sz="1400" dirty="0"/>
              <a:t>For each dot plot, mark where the median value.	</a:t>
            </a:r>
          </a:p>
          <a:p>
            <a:r>
              <a:rPr lang="en-GB" sz="1400" dirty="0"/>
              <a:t>	Mark also where you estimate the </a:t>
            </a:r>
            <a:r>
              <a:rPr lang="en-GB" sz="1400"/>
              <a:t>mean to be.</a:t>
            </a:r>
            <a:endParaRPr lang="en-GB" sz="1400" dirty="0"/>
          </a:p>
          <a:p>
            <a:endParaRPr lang="en-GB" sz="1400" dirty="0"/>
          </a:p>
          <a:p>
            <a:r>
              <a:rPr lang="en-GB" sz="1400" b="1" dirty="0"/>
              <a:t>Q3</a:t>
            </a:r>
            <a:r>
              <a:rPr lang="en-GB" sz="1400" dirty="0"/>
              <a:t>	Which average gives the best representation?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8B88195-C6D5-C38E-C6CF-342C0F957B0B}"/>
                  </a:ext>
                </a:extLst>
              </p14:cNvPr>
              <p14:cNvContentPartPr/>
              <p14:nvPr/>
            </p14:nvContentPartPr>
            <p14:xfrm>
              <a:off x="378432" y="3432456"/>
              <a:ext cx="360" cy="43848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8B88195-C6D5-C38E-C6CF-342C0F957B0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9792" y="3423816"/>
                <a:ext cx="18000" cy="456120"/>
              </a:xfrm>
              <a:prstGeom prst="rect">
                <a:avLst/>
              </a:prstGeom>
            </p:spPr>
          </p:pic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A76F5D04-F663-0913-ECE0-D75E98D5C0A8}"/>
              </a:ext>
            </a:extLst>
          </p:cNvPr>
          <p:cNvGrpSpPr/>
          <p:nvPr/>
        </p:nvGrpSpPr>
        <p:grpSpPr>
          <a:xfrm>
            <a:off x="4854312" y="196056"/>
            <a:ext cx="1474560" cy="348480"/>
            <a:chOff x="4854312" y="196056"/>
            <a:chExt cx="1474560" cy="348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3EE630DE-426E-2228-D355-BA2897C05ECF}"/>
                    </a:ext>
                  </a:extLst>
                </p14:cNvPr>
                <p14:cNvContentPartPr/>
                <p14:nvPr/>
              </p14:nvContentPartPr>
              <p14:xfrm>
                <a:off x="4854312" y="196056"/>
                <a:ext cx="240120" cy="28260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3EE630DE-426E-2228-D355-BA2897C05ECF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4845312" y="187416"/>
                  <a:ext cx="257760" cy="30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F6C48220-E70D-044C-0978-62D8F555762A}"/>
                    </a:ext>
                  </a:extLst>
                </p14:cNvPr>
                <p14:cNvContentPartPr/>
                <p14:nvPr/>
              </p14:nvContentPartPr>
              <p14:xfrm>
                <a:off x="5141592" y="283896"/>
                <a:ext cx="129600" cy="1591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F6C48220-E70D-044C-0978-62D8F555762A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5132592" y="275256"/>
                  <a:ext cx="147240" cy="17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E085518C-4FC0-5C79-BAF7-52D7E341FABA}"/>
                    </a:ext>
                  </a:extLst>
                </p14:cNvPr>
                <p14:cNvContentPartPr/>
                <p14:nvPr/>
              </p14:nvContentPartPr>
              <p14:xfrm>
                <a:off x="5351112" y="203616"/>
                <a:ext cx="95760" cy="33300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E085518C-4FC0-5C79-BAF7-52D7E341FABA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342112" y="194616"/>
                  <a:ext cx="113400" cy="35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AC3BED4D-C63D-AB3B-2A8A-94CE4BFA0395}"/>
                    </a:ext>
                  </a:extLst>
                </p14:cNvPr>
                <p14:cNvContentPartPr/>
                <p14:nvPr/>
              </p14:nvContentPartPr>
              <p14:xfrm>
                <a:off x="5520312" y="291096"/>
                <a:ext cx="262080" cy="1983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AC3BED4D-C63D-AB3B-2A8A-94CE4BFA0395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511312" y="282456"/>
                  <a:ext cx="27972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364CFD87-D49A-3313-7AFB-EBDA271C14D0}"/>
                    </a:ext>
                  </a:extLst>
                </p14:cNvPr>
                <p14:cNvContentPartPr/>
                <p14:nvPr/>
              </p14:nvContentPartPr>
              <p14:xfrm>
                <a:off x="5798952" y="362376"/>
                <a:ext cx="113040" cy="16452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364CFD87-D49A-3313-7AFB-EBDA271C14D0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5789952" y="353736"/>
                  <a:ext cx="13068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64A620E1-A7FA-3CAB-4742-7249A02A2F8B}"/>
                    </a:ext>
                  </a:extLst>
                </p14:cNvPr>
                <p14:cNvContentPartPr/>
                <p14:nvPr/>
              </p14:nvContentPartPr>
              <p14:xfrm>
                <a:off x="5985432" y="369936"/>
                <a:ext cx="166680" cy="17100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64A620E1-A7FA-3CAB-4742-7249A02A2F8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5976432" y="360936"/>
                  <a:ext cx="184320" cy="18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C032AE4B-A23C-DFE5-E95F-0AC7CED5F112}"/>
                    </a:ext>
                  </a:extLst>
                </p14:cNvPr>
                <p14:cNvContentPartPr/>
                <p14:nvPr/>
              </p14:nvContentPartPr>
              <p14:xfrm>
                <a:off x="6187032" y="258696"/>
                <a:ext cx="141840" cy="28584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C032AE4B-A23C-DFE5-E95F-0AC7CED5F112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6178392" y="250056"/>
                  <a:ext cx="159480" cy="303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9582A9FD-C2C6-CFE7-6235-E67AAB489265}"/>
                  </a:ext>
                </a:extLst>
              </p14:cNvPr>
              <p14:cNvContentPartPr/>
              <p14:nvPr/>
            </p14:nvContentPartPr>
            <p14:xfrm>
              <a:off x="437112" y="5751216"/>
              <a:ext cx="201960" cy="33192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9582A9FD-C2C6-CFE7-6235-E67AAB489265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28112" y="5742216"/>
                <a:ext cx="219600" cy="34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60E62410-6F89-1667-23C7-2CFC5E1AC6CD}"/>
                  </a:ext>
                </a:extLst>
              </p14:cNvPr>
              <p14:cNvContentPartPr/>
              <p14:nvPr/>
            </p14:nvContentPartPr>
            <p14:xfrm>
              <a:off x="170712" y="179856"/>
              <a:ext cx="120600" cy="21780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60E62410-6F89-1667-23C7-2CFC5E1AC6CD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61712" y="171216"/>
                <a:ext cx="138240" cy="23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478F6B5E-3643-F78D-5BF3-35E160C35632}"/>
                  </a:ext>
                </a:extLst>
              </p14:cNvPr>
              <p14:cNvContentPartPr/>
              <p14:nvPr/>
            </p14:nvContentPartPr>
            <p14:xfrm>
              <a:off x="689472" y="350496"/>
              <a:ext cx="179604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478F6B5E-3643-F78D-5BF3-35E160C35632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680832" y="341856"/>
                <a:ext cx="181368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C906AB5E-1AC9-ADD0-0784-540ADCB63BF3}"/>
                  </a:ext>
                </a:extLst>
              </p14:cNvPr>
              <p14:cNvContentPartPr/>
              <p14:nvPr/>
            </p14:nvContentPartPr>
            <p14:xfrm>
              <a:off x="699912" y="401616"/>
              <a:ext cx="139320" cy="17784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C906AB5E-1AC9-ADD0-0784-540ADCB63BF3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91272" y="392616"/>
                <a:ext cx="156960" cy="19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679E12E4-D625-51E8-C3C5-16074F0F1554}"/>
                  </a:ext>
                </a:extLst>
              </p14:cNvPr>
              <p14:cNvContentPartPr/>
              <p14:nvPr/>
            </p14:nvContentPartPr>
            <p14:xfrm>
              <a:off x="1519632" y="394776"/>
              <a:ext cx="13680" cy="17136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679E12E4-D625-51E8-C3C5-16074F0F1554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1510632" y="385776"/>
                <a:ext cx="31320" cy="18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2A7D16F8-7B19-A4D8-4F35-F17FE2F9165A}"/>
                  </a:ext>
                </a:extLst>
              </p14:cNvPr>
              <p14:cNvContentPartPr/>
              <p14:nvPr/>
            </p14:nvContentPartPr>
            <p14:xfrm>
              <a:off x="2332512" y="437616"/>
              <a:ext cx="201960" cy="18072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2A7D16F8-7B19-A4D8-4F35-F17FE2F9165A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2323872" y="428976"/>
                <a:ext cx="219600" cy="198360"/>
              </a:xfrm>
              <a:prstGeom prst="rect">
                <a:avLst/>
              </a:prstGeom>
            </p:spPr>
          </p:pic>
        </mc:Fallback>
      </mc:AlternateContent>
      <p:grpSp>
        <p:nvGrpSpPr>
          <p:cNvPr id="34" name="Group 33">
            <a:extLst>
              <a:ext uri="{FF2B5EF4-FFF2-40B4-BE49-F238E27FC236}">
                <a16:creationId xmlns:a16="http://schemas.microsoft.com/office/drawing/2014/main" id="{4AAAFDBC-FD3B-AA5B-A45F-84A54E2C81FB}"/>
              </a:ext>
            </a:extLst>
          </p:cNvPr>
          <p:cNvGrpSpPr/>
          <p:nvPr/>
        </p:nvGrpSpPr>
        <p:grpSpPr>
          <a:xfrm>
            <a:off x="769752" y="125856"/>
            <a:ext cx="9720" cy="168120"/>
            <a:chOff x="769752" y="125856"/>
            <a:chExt cx="9720" cy="168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709E6C7C-9CC3-736E-327B-C03C739037EE}"/>
                    </a:ext>
                  </a:extLst>
                </p14:cNvPr>
                <p14:cNvContentPartPr/>
                <p14:nvPr/>
              </p14:nvContentPartPr>
              <p14:xfrm>
                <a:off x="771192" y="286776"/>
                <a:ext cx="360" cy="720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709E6C7C-9CC3-736E-327B-C03C739037EE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62192" y="277776"/>
                  <a:ext cx="18000" cy="2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64BB0F75-9DB9-1D67-57FF-6911BE555252}"/>
                    </a:ext>
                  </a:extLst>
                </p14:cNvPr>
                <p14:cNvContentPartPr/>
                <p14:nvPr/>
              </p14:nvContentPartPr>
              <p14:xfrm>
                <a:off x="769752" y="196416"/>
                <a:ext cx="9720" cy="64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64BB0F75-9DB9-1D67-57FF-6911BE555252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760752" y="187776"/>
                  <a:ext cx="27360" cy="2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444BAEB2-3778-5398-3355-412CFBFAA099}"/>
                    </a:ext>
                  </a:extLst>
                </p14:cNvPr>
                <p14:cNvContentPartPr/>
                <p14:nvPr/>
              </p14:nvContentPartPr>
              <p14:xfrm>
                <a:off x="778752" y="125856"/>
                <a:ext cx="360" cy="36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444BAEB2-3778-5398-3355-412CFBFAA099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770112" y="117216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92E161C4-6249-392C-585C-582F9D6FEF1F}"/>
                    </a:ext>
                  </a:extLst>
                </p14:cNvPr>
                <p14:cNvContentPartPr/>
                <p14:nvPr/>
              </p14:nvContentPartPr>
              <p14:xfrm>
                <a:off x="771192" y="235296"/>
                <a:ext cx="360" cy="3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92E161C4-6249-392C-585C-582F9D6FEF1F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762192" y="226656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55CC1134-0F42-3A68-4810-4778E1CF7935}"/>
                  </a:ext>
                </a:extLst>
              </p14:cNvPr>
              <p14:cNvContentPartPr/>
              <p14:nvPr/>
            </p14:nvContentPartPr>
            <p14:xfrm>
              <a:off x="2391192" y="71856"/>
              <a:ext cx="15840" cy="28080"/>
            </p14:xfrm>
          </p:contentPart>
        </mc:Choice>
        <mc:Fallback xmlns=""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55CC1134-0F42-3A68-4810-4778E1CF7935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2382192" y="62856"/>
                <a:ext cx="33480" cy="45720"/>
              </a:xfrm>
              <a:prstGeom prst="rect">
                <a:avLst/>
              </a:prstGeom>
            </p:spPr>
          </p:pic>
        </mc:Fallback>
      </mc:AlternateContent>
      <p:grpSp>
        <p:nvGrpSpPr>
          <p:cNvPr id="48" name="Group 47">
            <a:extLst>
              <a:ext uri="{FF2B5EF4-FFF2-40B4-BE49-F238E27FC236}">
                <a16:creationId xmlns:a16="http://schemas.microsoft.com/office/drawing/2014/main" id="{9E741CB0-BF47-02B7-AE23-2285E609F28C}"/>
              </a:ext>
            </a:extLst>
          </p:cNvPr>
          <p:cNvGrpSpPr/>
          <p:nvPr/>
        </p:nvGrpSpPr>
        <p:grpSpPr>
          <a:xfrm>
            <a:off x="2371032" y="178416"/>
            <a:ext cx="34560" cy="115560"/>
            <a:chOff x="2371032" y="178416"/>
            <a:chExt cx="34560" cy="115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3EE71111-FBC5-E37A-2CC2-665049AC0258}"/>
                    </a:ext>
                  </a:extLst>
                </p14:cNvPr>
                <p14:cNvContentPartPr/>
                <p14:nvPr/>
              </p14:nvContentPartPr>
              <p14:xfrm>
                <a:off x="2385072" y="293616"/>
                <a:ext cx="7920" cy="36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3EE71111-FBC5-E37A-2CC2-665049AC0258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2376072" y="284616"/>
                  <a:ext cx="255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831F2CA8-ADE6-970B-361C-70F9DCED9934}"/>
                    </a:ext>
                  </a:extLst>
                </p14:cNvPr>
                <p14:cNvContentPartPr/>
                <p14:nvPr/>
              </p14:nvContentPartPr>
              <p14:xfrm>
                <a:off x="2392632" y="293616"/>
                <a:ext cx="360" cy="36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831F2CA8-ADE6-970B-361C-70F9DCED9934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383992" y="284616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C68BC584-3315-84BC-0796-73E0F921EF05}"/>
                    </a:ext>
                  </a:extLst>
                </p14:cNvPr>
                <p14:cNvContentPartPr/>
                <p14:nvPr/>
              </p14:nvContentPartPr>
              <p14:xfrm>
                <a:off x="2371032" y="242136"/>
                <a:ext cx="1800" cy="324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C68BC584-3315-84BC-0796-73E0F921EF05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362392" y="233496"/>
                  <a:ext cx="19440" cy="2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1C0D204B-4F0F-0D2D-A1B9-24FFC77A7B6F}"/>
                    </a:ext>
                  </a:extLst>
                </p14:cNvPr>
                <p14:cNvContentPartPr/>
                <p14:nvPr/>
              </p14:nvContentPartPr>
              <p14:xfrm>
                <a:off x="2392632" y="178416"/>
                <a:ext cx="6480" cy="468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1C0D204B-4F0F-0D2D-A1B9-24FFC77A7B6F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383992" y="169776"/>
                  <a:ext cx="24120" cy="2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C60CC021-81E4-6C3B-81C3-B405F713A2C3}"/>
                    </a:ext>
                  </a:extLst>
                </p14:cNvPr>
                <p14:cNvContentPartPr/>
                <p14:nvPr/>
              </p14:nvContentPartPr>
              <p14:xfrm>
                <a:off x="2385072" y="206136"/>
                <a:ext cx="20520" cy="3348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C60CC021-81E4-6C3B-81C3-B405F713A2C3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376072" y="197496"/>
                  <a:ext cx="38160" cy="511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CAA49F6B-1536-CB2F-DBCE-B57D204385D1}"/>
                  </a:ext>
                </a:extLst>
              </p14:cNvPr>
              <p14:cNvContentPartPr/>
              <p14:nvPr/>
            </p14:nvContentPartPr>
            <p14:xfrm>
              <a:off x="769392" y="24696"/>
              <a:ext cx="3600" cy="26640"/>
            </p14:xfrm>
          </p:contentPart>
        </mc:Choice>
        <mc:Fallback xmlns=""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CAA49F6B-1536-CB2F-DBCE-B57D204385D1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760752" y="15696"/>
                <a:ext cx="21240" cy="44280"/>
              </a:xfrm>
              <a:prstGeom prst="rect">
                <a:avLst/>
              </a:prstGeom>
            </p:spPr>
          </p:pic>
        </mc:Fallback>
      </mc:AlternateContent>
      <p:grpSp>
        <p:nvGrpSpPr>
          <p:cNvPr id="52" name="Group 51">
            <a:extLst>
              <a:ext uri="{FF2B5EF4-FFF2-40B4-BE49-F238E27FC236}">
                <a16:creationId xmlns:a16="http://schemas.microsoft.com/office/drawing/2014/main" id="{09176488-3A0F-FA32-F327-7DACF69C7EE5}"/>
              </a:ext>
            </a:extLst>
          </p:cNvPr>
          <p:cNvGrpSpPr/>
          <p:nvPr/>
        </p:nvGrpSpPr>
        <p:grpSpPr>
          <a:xfrm>
            <a:off x="410832" y="4628736"/>
            <a:ext cx="197280" cy="344880"/>
            <a:chOff x="410832" y="4628736"/>
            <a:chExt cx="197280" cy="344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92765679-2F5D-8966-79F1-A867EF97C83A}"/>
                    </a:ext>
                  </a:extLst>
                </p14:cNvPr>
                <p14:cNvContentPartPr/>
                <p14:nvPr/>
              </p14:nvContentPartPr>
              <p14:xfrm>
                <a:off x="410832" y="4628736"/>
                <a:ext cx="197280" cy="22392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92765679-2F5D-8966-79F1-A867EF97C83A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01832" y="4619736"/>
                  <a:ext cx="21492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2302D88B-5EE3-7052-6D09-81289F46B122}"/>
                    </a:ext>
                  </a:extLst>
                </p14:cNvPr>
                <p14:cNvContentPartPr/>
                <p14:nvPr/>
              </p14:nvContentPartPr>
              <p14:xfrm>
                <a:off x="510192" y="4741056"/>
                <a:ext cx="16560" cy="23256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2302D88B-5EE3-7052-6D09-81289F46B122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501552" y="4732056"/>
                  <a:ext cx="34200" cy="250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217F13F1-E312-054F-C485-CC42867C019B}"/>
              </a:ext>
            </a:extLst>
          </p:cNvPr>
          <p:cNvGrpSpPr/>
          <p:nvPr/>
        </p:nvGrpSpPr>
        <p:grpSpPr>
          <a:xfrm>
            <a:off x="2033712" y="6732576"/>
            <a:ext cx="695160" cy="395280"/>
            <a:chOff x="2033712" y="6732576"/>
            <a:chExt cx="695160" cy="395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59DA432C-A3B3-F660-B393-3CABE6DB5D9A}"/>
                    </a:ext>
                  </a:extLst>
                </p14:cNvPr>
                <p14:cNvContentPartPr/>
                <p14:nvPr/>
              </p14:nvContentPartPr>
              <p14:xfrm>
                <a:off x="2033712" y="6894576"/>
                <a:ext cx="94320" cy="23328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59DA432C-A3B3-F660-B393-3CABE6DB5D9A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2025072" y="6885576"/>
                  <a:ext cx="111960" cy="25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4E6C873B-38C9-A711-8458-6D46FC3D2C8E}"/>
                    </a:ext>
                  </a:extLst>
                </p14:cNvPr>
                <p14:cNvContentPartPr/>
                <p14:nvPr/>
              </p14:nvContentPartPr>
              <p14:xfrm>
                <a:off x="2192112" y="6988896"/>
                <a:ext cx="52200" cy="7668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4E6C873B-38C9-A711-8458-6D46FC3D2C8E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2183472" y="6979896"/>
                  <a:ext cx="69840" cy="9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841712F9-8964-9461-F13B-51939F43BC21}"/>
                    </a:ext>
                  </a:extLst>
                </p14:cNvPr>
                <p14:cNvContentPartPr/>
                <p14:nvPr/>
              </p14:nvContentPartPr>
              <p14:xfrm>
                <a:off x="2319912" y="6977736"/>
                <a:ext cx="117720" cy="9972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841712F9-8964-9461-F13B-51939F43BC21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2311272" y="6968736"/>
                  <a:ext cx="135360" cy="11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2D74BFC7-6F2B-53D0-A9F7-023F93FBAEA2}"/>
                    </a:ext>
                  </a:extLst>
                </p14:cNvPr>
                <p14:cNvContentPartPr/>
                <p14:nvPr/>
              </p14:nvContentPartPr>
              <p14:xfrm>
                <a:off x="2512512" y="6808536"/>
                <a:ext cx="15840" cy="24516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2D74BFC7-6F2B-53D0-A9F7-023F93FBAEA2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2503872" y="6799896"/>
                  <a:ext cx="33480" cy="26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BAB80B0D-5D5D-96AE-FA4C-4DABEEE82AED}"/>
                    </a:ext>
                  </a:extLst>
                </p14:cNvPr>
                <p14:cNvContentPartPr/>
                <p14:nvPr/>
              </p14:nvContentPartPr>
              <p14:xfrm>
                <a:off x="2514312" y="6932016"/>
                <a:ext cx="72720" cy="1296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BAB80B0D-5D5D-96AE-FA4C-4DABEEE82AED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2505672" y="6923016"/>
                  <a:ext cx="90360" cy="3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C72D56AF-7046-298C-99AD-9A93FC31F4F9}"/>
                    </a:ext>
                  </a:extLst>
                </p14:cNvPr>
                <p14:cNvContentPartPr/>
                <p14:nvPr/>
              </p14:nvContentPartPr>
              <p14:xfrm>
                <a:off x="2639232" y="6732576"/>
                <a:ext cx="89640" cy="33372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C72D56AF-7046-298C-99AD-9A93FC31F4F9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630232" y="6723576"/>
                  <a:ext cx="107280" cy="351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80E5D3DA-83D6-2A8F-1509-1798C9E594C6}"/>
              </a:ext>
            </a:extLst>
          </p:cNvPr>
          <p:cNvGrpSpPr/>
          <p:nvPr/>
        </p:nvGrpSpPr>
        <p:grpSpPr>
          <a:xfrm>
            <a:off x="2223072" y="7280496"/>
            <a:ext cx="739800" cy="221400"/>
            <a:chOff x="2223072" y="7280496"/>
            <a:chExt cx="739800" cy="221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C59C55A4-B87C-C2A0-B58B-5AC12A70B97E}"/>
                    </a:ext>
                  </a:extLst>
                </p14:cNvPr>
                <p14:cNvContentPartPr/>
                <p14:nvPr/>
              </p14:nvContentPartPr>
              <p14:xfrm>
                <a:off x="2223072" y="7290576"/>
                <a:ext cx="90000" cy="21132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C59C55A4-B87C-C2A0-B58B-5AC12A70B97E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214072" y="7281936"/>
                  <a:ext cx="107640" cy="22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BE5B7441-21A9-3C12-E198-5E821AFD9E9C}"/>
                    </a:ext>
                  </a:extLst>
                </p14:cNvPr>
                <p14:cNvContentPartPr/>
                <p14:nvPr/>
              </p14:nvContentPartPr>
              <p14:xfrm>
                <a:off x="2420352" y="7311816"/>
                <a:ext cx="95760" cy="10440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BE5B7441-21A9-3C12-E198-5E821AFD9E9C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2411712" y="7302816"/>
                  <a:ext cx="113400" cy="12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20042E81-B0AD-9E6B-D5B2-4AE5498E72B2}"/>
                    </a:ext>
                  </a:extLst>
                </p14:cNvPr>
                <p14:cNvContentPartPr/>
                <p14:nvPr/>
              </p14:nvContentPartPr>
              <p14:xfrm>
                <a:off x="2562192" y="7317216"/>
                <a:ext cx="57240" cy="10080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20042E81-B0AD-9E6B-D5B2-4AE5498E72B2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2553552" y="7308576"/>
                  <a:ext cx="74880" cy="11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F444949F-4476-FA5C-77A0-34F5C7F83367}"/>
                    </a:ext>
                  </a:extLst>
                </p14:cNvPr>
                <p14:cNvContentPartPr/>
                <p14:nvPr/>
              </p14:nvContentPartPr>
              <p14:xfrm>
                <a:off x="2723472" y="7325496"/>
                <a:ext cx="59040" cy="7416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F444949F-4476-FA5C-77A0-34F5C7F83367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2714832" y="7316856"/>
                  <a:ext cx="76680" cy="9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53A890DA-2E3A-219A-EB63-B3B7132228A7}"/>
                    </a:ext>
                  </a:extLst>
                </p14:cNvPr>
                <p14:cNvContentPartPr/>
                <p14:nvPr/>
              </p14:nvContentPartPr>
              <p14:xfrm>
                <a:off x="2883672" y="7280496"/>
                <a:ext cx="79200" cy="19908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53A890DA-2E3A-219A-EB63-B3B7132228A7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875032" y="7271856"/>
                  <a:ext cx="96840" cy="216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66C5E7BF-38DB-98A7-DF42-454BA84A0D71}"/>
              </a:ext>
            </a:extLst>
          </p:cNvPr>
          <p:cNvGrpSpPr/>
          <p:nvPr/>
        </p:nvGrpSpPr>
        <p:grpSpPr>
          <a:xfrm>
            <a:off x="5706792" y="7284096"/>
            <a:ext cx="204840" cy="234360"/>
            <a:chOff x="5706792" y="7284096"/>
            <a:chExt cx="204840" cy="234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96833E07-542C-07BD-A417-228DA19C954D}"/>
                    </a:ext>
                  </a:extLst>
                </p14:cNvPr>
                <p14:cNvContentPartPr/>
                <p14:nvPr/>
              </p14:nvContentPartPr>
              <p14:xfrm>
                <a:off x="5706792" y="7284096"/>
                <a:ext cx="114120" cy="17028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96833E07-542C-07BD-A417-228DA19C954D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5697792" y="7275096"/>
                  <a:ext cx="13176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C46882E9-B252-BFB1-1150-47F73F21FC90}"/>
                    </a:ext>
                  </a:extLst>
                </p14:cNvPr>
                <p14:cNvContentPartPr/>
                <p14:nvPr/>
              </p14:nvContentPartPr>
              <p14:xfrm>
                <a:off x="5777352" y="7430976"/>
                <a:ext cx="134280" cy="8748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C46882E9-B252-BFB1-1150-47F73F21FC90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5768712" y="7421976"/>
                  <a:ext cx="151920" cy="105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D50BF685-7421-37B9-7B8C-3B6E9908237E}"/>
              </a:ext>
            </a:extLst>
          </p:cNvPr>
          <p:cNvGrpSpPr/>
          <p:nvPr/>
        </p:nvGrpSpPr>
        <p:grpSpPr>
          <a:xfrm>
            <a:off x="5389272" y="6661656"/>
            <a:ext cx="810360" cy="434160"/>
            <a:chOff x="5389272" y="6661656"/>
            <a:chExt cx="810360" cy="434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EAC06829-8714-CB28-674E-F3F87342A18D}"/>
                    </a:ext>
                  </a:extLst>
                </p14:cNvPr>
                <p14:cNvContentPartPr/>
                <p14:nvPr/>
              </p14:nvContentPartPr>
              <p14:xfrm>
                <a:off x="5389272" y="6798816"/>
                <a:ext cx="360" cy="23184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EAC06829-8714-CB28-674E-F3F87342A18D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5380632" y="6790176"/>
                  <a:ext cx="1800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AC0ECAE4-B574-9C94-58E9-4FB6CBB8E2CB}"/>
                    </a:ext>
                  </a:extLst>
                </p14:cNvPr>
                <p14:cNvContentPartPr/>
                <p14:nvPr/>
              </p14:nvContentPartPr>
              <p14:xfrm>
                <a:off x="5455512" y="6940296"/>
                <a:ext cx="91080" cy="15552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AC0ECAE4-B574-9C94-58E9-4FB6CBB8E2CB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5446872" y="6931296"/>
                  <a:ext cx="108720" cy="17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A1B4EFFF-C5D6-73B6-BB0D-97E068C23CA5}"/>
                    </a:ext>
                  </a:extLst>
                </p14:cNvPr>
                <p14:cNvContentPartPr/>
                <p14:nvPr/>
              </p14:nvContentPartPr>
              <p14:xfrm>
                <a:off x="5595912" y="6952896"/>
                <a:ext cx="74160" cy="9072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A1B4EFFF-C5D6-73B6-BB0D-97E068C23CA5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5586912" y="6943896"/>
                  <a:ext cx="91800" cy="10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BA6610D3-263E-35D3-E66E-8378697A732C}"/>
                    </a:ext>
                  </a:extLst>
                </p14:cNvPr>
                <p14:cNvContentPartPr/>
                <p14:nvPr/>
              </p14:nvContentPartPr>
              <p14:xfrm>
                <a:off x="5707152" y="6661656"/>
                <a:ext cx="118440" cy="41040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BA6610D3-263E-35D3-E66E-8378697A732C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5698512" y="6652656"/>
                  <a:ext cx="136080" cy="42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47C7B0D9-DCD5-C855-FDD8-238B604E564C}"/>
                    </a:ext>
                  </a:extLst>
                </p14:cNvPr>
                <p14:cNvContentPartPr/>
                <p14:nvPr/>
              </p14:nvContentPartPr>
              <p14:xfrm>
                <a:off x="5895432" y="6929496"/>
                <a:ext cx="66240" cy="13464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47C7B0D9-DCD5-C855-FDD8-238B604E564C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5886792" y="6920496"/>
                  <a:ext cx="8388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7FE5801A-980F-2382-EBB0-94EC4F0C5210}"/>
                    </a:ext>
                  </a:extLst>
                </p14:cNvPr>
                <p14:cNvContentPartPr/>
                <p14:nvPr/>
              </p14:nvContentPartPr>
              <p14:xfrm>
                <a:off x="6076152" y="6862536"/>
                <a:ext cx="123480" cy="18612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7FE5801A-980F-2382-EBB0-94EC4F0C5210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6067512" y="6853896"/>
                  <a:ext cx="141120" cy="203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13B8F9FF-F32B-C995-FD4A-D3A2BF67DDE6}"/>
              </a:ext>
            </a:extLst>
          </p:cNvPr>
          <p:cNvGrpSpPr/>
          <p:nvPr/>
        </p:nvGrpSpPr>
        <p:grpSpPr>
          <a:xfrm>
            <a:off x="1547352" y="6629976"/>
            <a:ext cx="483840" cy="607680"/>
            <a:chOff x="1547352" y="6629976"/>
            <a:chExt cx="483840" cy="607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1C25DBA8-0FE0-7DE1-4B2F-B424945ACA3B}"/>
                    </a:ext>
                  </a:extLst>
                </p14:cNvPr>
                <p14:cNvContentPartPr/>
                <p14:nvPr/>
              </p14:nvContentPartPr>
              <p14:xfrm>
                <a:off x="1752552" y="7033176"/>
                <a:ext cx="147600" cy="9828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1C25DBA8-0FE0-7DE1-4B2F-B424945ACA3B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743912" y="7024176"/>
                  <a:ext cx="165240" cy="11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ACA4E07C-E79E-06E2-31D6-B254639833BB}"/>
                    </a:ext>
                  </a:extLst>
                </p14:cNvPr>
                <p14:cNvContentPartPr/>
                <p14:nvPr/>
              </p14:nvContentPartPr>
              <p14:xfrm>
                <a:off x="1692072" y="7055496"/>
                <a:ext cx="77400" cy="18216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ACA4E07C-E79E-06E2-31D6-B254639833BB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683072" y="7046496"/>
                  <a:ext cx="95040" cy="19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E28F422C-90F4-AF9D-5F40-58069D225803}"/>
                    </a:ext>
                  </a:extLst>
                </p14:cNvPr>
                <p14:cNvContentPartPr/>
                <p14:nvPr/>
              </p14:nvContentPartPr>
              <p14:xfrm>
                <a:off x="1547352" y="6651576"/>
                <a:ext cx="137520" cy="27792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E28F422C-90F4-AF9D-5F40-58069D225803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538352" y="6642936"/>
                  <a:ext cx="155160" cy="29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28A6CD72-F74F-9268-4748-7A4E71D3EC53}"/>
                    </a:ext>
                  </a:extLst>
                </p14:cNvPr>
                <p14:cNvContentPartPr/>
                <p14:nvPr/>
              </p14:nvContentPartPr>
              <p14:xfrm>
                <a:off x="1776672" y="6790536"/>
                <a:ext cx="3600" cy="468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28A6CD72-F74F-9268-4748-7A4E71D3EC53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1768032" y="6781896"/>
                  <a:ext cx="21240" cy="2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76B084FD-A27E-D161-50DA-8C9FA5757A3D}"/>
                    </a:ext>
                  </a:extLst>
                </p14:cNvPr>
                <p14:cNvContentPartPr/>
                <p14:nvPr/>
              </p14:nvContentPartPr>
              <p14:xfrm>
                <a:off x="1819872" y="6629976"/>
                <a:ext cx="118800" cy="32076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76B084FD-A27E-D161-50DA-8C9FA5757A3D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1810872" y="6620976"/>
                  <a:ext cx="136440" cy="33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1D31C908-AE61-5B80-075E-9DEDF6CDC721}"/>
                    </a:ext>
                  </a:extLst>
                </p14:cNvPr>
                <p14:cNvContentPartPr/>
                <p14:nvPr/>
              </p14:nvContentPartPr>
              <p14:xfrm>
                <a:off x="2024712" y="6701976"/>
                <a:ext cx="6480" cy="1152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1D31C908-AE61-5B80-075E-9DEDF6CDC721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2015712" y="6692976"/>
                  <a:ext cx="24120" cy="29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06">
            <p14:nvContentPartPr>
              <p14:cNvPr id="85" name="Ink 84">
                <a:extLst>
                  <a:ext uri="{FF2B5EF4-FFF2-40B4-BE49-F238E27FC236}">
                    <a16:creationId xmlns:a16="http://schemas.microsoft.com/office/drawing/2014/main" id="{F7D470D5-7139-C469-8462-03D217004D05}"/>
                  </a:ext>
                </a:extLst>
              </p14:cNvPr>
              <p14:cNvContentPartPr/>
              <p14:nvPr/>
            </p14:nvContentPartPr>
            <p14:xfrm>
              <a:off x="4582512" y="3496176"/>
              <a:ext cx="38160" cy="312120"/>
            </p14:xfrm>
          </p:contentPart>
        </mc:Choice>
        <mc:Fallback xmlns="">
          <p:pic>
            <p:nvPicPr>
              <p:cNvPr id="85" name="Ink 84">
                <a:extLst>
                  <a:ext uri="{FF2B5EF4-FFF2-40B4-BE49-F238E27FC236}">
                    <a16:creationId xmlns:a16="http://schemas.microsoft.com/office/drawing/2014/main" id="{F7D470D5-7139-C469-8462-03D217004D05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4573872" y="3487536"/>
                <a:ext cx="55800" cy="329760"/>
              </a:xfrm>
              <a:prstGeom prst="rect">
                <a:avLst/>
              </a:prstGeom>
            </p:spPr>
          </p:pic>
        </mc:Fallback>
      </mc:AlternateContent>
      <p:grpSp>
        <p:nvGrpSpPr>
          <p:cNvPr id="93" name="Group 92">
            <a:extLst>
              <a:ext uri="{FF2B5EF4-FFF2-40B4-BE49-F238E27FC236}">
                <a16:creationId xmlns:a16="http://schemas.microsoft.com/office/drawing/2014/main" id="{79974A01-A5BB-EAAC-535F-154718290BAF}"/>
              </a:ext>
            </a:extLst>
          </p:cNvPr>
          <p:cNvGrpSpPr/>
          <p:nvPr/>
        </p:nvGrpSpPr>
        <p:grpSpPr>
          <a:xfrm>
            <a:off x="4466952" y="3789216"/>
            <a:ext cx="689040" cy="302040"/>
            <a:chOff x="4466952" y="3789216"/>
            <a:chExt cx="689040" cy="302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F60840DC-1890-44A6-D43F-8BFD60F94CA8}"/>
                    </a:ext>
                  </a:extLst>
                </p14:cNvPr>
                <p14:cNvContentPartPr/>
                <p14:nvPr/>
              </p14:nvContentPartPr>
              <p14:xfrm>
                <a:off x="4466952" y="3848616"/>
                <a:ext cx="114480" cy="11232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F60840DC-1890-44A6-D43F-8BFD60F94CA8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4458312" y="3839976"/>
                  <a:ext cx="13212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E91B0819-34A8-8D07-6183-808BC0D33BB2}"/>
                    </a:ext>
                  </a:extLst>
                </p14:cNvPr>
                <p14:cNvContentPartPr/>
                <p14:nvPr/>
              </p14:nvContentPartPr>
              <p14:xfrm>
                <a:off x="4621392" y="3888216"/>
                <a:ext cx="60840" cy="8532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E91B0819-34A8-8D07-6183-808BC0D33BB2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4612752" y="3879216"/>
                  <a:ext cx="78480" cy="10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9B6B02BA-1D0A-A273-AA0F-3B451DB9F4D8}"/>
                    </a:ext>
                  </a:extLst>
                </p14:cNvPr>
                <p14:cNvContentPartPr/>
                <p14:nvPr/>
              </p14:nvContentPartPr>
              <p14:xfrm>
                <a:off x="4697712" y="3789216"/>
                <a:ext cx="102240" cy="20376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9B6B02BA-1D0A-A273-AA0F-3B451DB9F4D8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4688712" y="3780216"/>
                  <a:ext cx="119880" cy="22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7B7BD5D6-57E4-ABCE-030C-E60188100726}"/>
                    </a:ext>
                  </a:extLst>
                </p14:cNvPr>
                <p14:cNvContentPartPr/>
                <p14:nvPr/>
              </p14:nvContentPartPr>
              <p14:xfrm>
                <a:off x="4850352" y="3937176"/>
                <a:ext cx="5040" cy="7920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7B7BD5D6-57E4-ABCE-030C-E60188100726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4841712" y="3928176"/>
                  <a:ext cx="22680" cy="9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B1A7AE94-B629-C5B5-1F39-3D27776F31B8}"/>
                    </a:ext>
                  </a:extLst>
                </p14:cNvPr>
                <p14:cNvContentPartPr/>
                <p14:nvPr/>
              </p14:nvContentPartPr>
              <p14:xfrm>
                <a:off x="4935312" y="3803976"/>
                <a:ext cx="360" cy="36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B1A7AE94-B629-C5B5-1F39-3D27776F31B8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926312" y="3795336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7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F1FEEDBA-3DFC-27DB-6D97-54DB1E09B5F6}"/>
                    </a:ext>
                  </a:extLst>
                </p14:cNvPr>
                <p14:cNvContentPartPr/>
                <p14:nvPr/>
              </p14:nvContentPartPr>
              <p14:xfrm>
                <a:off x="4916592" y="3936456"/>
                <a:ext cx="74520" cy="9360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F1FEEDBA-3DFC-27DB-6D97-54DB1E09B5F6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4907592" y="3927816"/>
                  <a:ext cx="92160" cy="11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9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4B322531-3181-8AD9-061D-A73BAF11A50A}"/>
                    </a:ext>
                  </a:extLst>
                </p14:cNvPr>
                <p14:cNvContentPartPr/>
                <p14:nvPr/>
              </p14:nvContentPartPr>
              <p14:xfrm>
                <a:off x="5041512" y="3955176"/>
                <a:ext cx="114480" cy="13608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4B322531-3181-8AD9-061D-A73BAF11A50A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5032512" y="3946536"/>
                  <a:ext cx="132120" cy="153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386E5981-7FFF-2FEC-FE4C-4007A2A51E85}"/>
              </a:ext>
            </a:extLst>
          </p:cNvPr>
          <p:cNvGrpSpPr/>
          <p:nvPr/>
        </p:nvGrpSpPr>
        <p:grpSpPr>
          <a:xfrm>
            <a:off x="3807432" y="3445776"/>
            <a:ext cx="465840" cy="760680"/>
            <a:chOff x="3807432" y="3445776"/>
            <a:chExt cx="465840" cy="760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1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97CAB52A-0992-BB9A-8053-50A9519B8C9C}"/>
                    </a:ext>
                  </a:extLst>
                </p14:cNvPr>
                <p14:cNvContentPartPr/>
                <p14:nvPr/>
              </p14:nvContentPartPr>
              <p14:xfrm>
                <a:off x="4026672" y="3445776"/>
                <a:ext cx="26640" cy="53244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97CAB52A-0992-BB9A-8053-50A9519B8C9C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4017672" y="3436776"/>
                  <a:ext cx="44280" cy="55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3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C1D12725-3802-2FF8-4256-EBE1BCFA7F2E}"/>
                    </a:ext>
                  </a:extLst>
                </p14:cNvPr>
                <p14:cNvContentPartPr/>
                <p14:nvPr/>
              </p14:nvContentPartPr>
              <p14:xfrm>
                <a:off x="3807432" y="4064256"/>
                <a:ext cx="104040" cy="14220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C1D12725-3802-2FF8-4256-EBE1BCFA7F2E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3798432" y="4055256"/>
                  <a:ext cx="12168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5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8F713CF5-B6C7-9323-9BEA-0306715FCADE}"/>
                    </a:ext>
                  </a:extLst>
                </p14:cNvPr>
                <p14:cNvContentPartPr/>
                <p14:nvPr/>
              </p14:nvContentPartPr>
              <p14:xfrm>
                <a:off x="3955392" y="4089096"/>
                <a:ext cx="59400" cy="7704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8F713CF5-B6C7-9323-9BEA-0306715FCADE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3946752" y="4080096"/>
                  <a:ext cx="77040" cy="9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7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B2F5AAA7-39E6-F975-8799-729E6CF21C3A}"/>
                    </a:ext>
                  </a:extLst>
                </p14:cNvPr>
                <p14:cNvContentPartPr/>
                <p14:nvPr/>
              </p14:nvContentPartPr>
              <p14:xfrm>
                <a:off x="4053672" y="4099176"/>
                <a:ext cx="76320" cy="7380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B2F5AAA7-39E6-F975-8799-729E6CF21C3A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4045032" y="4090536"/>
                  <a:ext cx="93960" cy="9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9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57825FB5-E7E1-721F-F134-82C279A18A0F}"/>
                    </a:ext>
                  </a:extLst>
                </p14:cNvPr>
                <p14:cNvContentPartPr/>
                <p14:nvPr/>
              </p14:nvContentPartPr>
              <p14:xfrm>
                <a:off x="4182192" y="4063176"/>
                <a:ext cx="91080" cy="10440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57825FB5-E7E1-721F-F134-82C279A18A0F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4173192" y="4054536"/>
                  <a:ext cx="108720" cy="1220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31">
            <p14:nvContentPartPr>
              <p14:cNvPr id="100" name="Ink 99">
                <a:extLst>
                  <a:ext uri="{FF2B5EF4-FFF2-40B4-BE49-F238E27FC236}">
                    <a16:creationId xmlns:a16="http://schemas.microsoft.com/office/drawing/2014/main" id="{1CAB8FA8-92E8-1BE1-CD20-5A308C5F893A}"/>
                  </a:ext>
                </a:extLst>
              </p14:cNvPr>
              <p14:cNvContentPartPr/>
              <p14:nvPr/>
            </p14:nvContentPartPr>
            <p14:xfrm>
              <a:off x="2483352" y="4591296"/>
              <a:ext cx="134640" cy="127440"/>
            </p14:xfrm>
          </p:contentPart>
        </mc:Choice>
        <mc:Fallback xmlns="">
          <p:pic>
            <p:nvPicPr>
              <p:cNvPr id="100" name="Ink 99">
                <a:extLst>
                  <a:ext uri="{FF2B5EF4-FFF2-40B4-BE49-F238E27FC236}">
                    <a16:creationId xmlns:a16="http://schemas.microsoft.com/office/drawing/2014/main" id="{1CAB8FA8-92E8-1BE1-CD20-5A308C5F893A}"/>
                  </a:ext>
                </a:extLst>
              </p:cNvPr>
              <p:cNvPicPr/>
              <p:nvPr/>
            </p:nvPicPr>
            <p:blipFill>
              <a:blip r:embed="rId132"/>
              <a:stretch>
                <a:fillRect/>
              </a:stretch>
            </p:blipFill>
            <p:spPr>
              <a:xfrm>
                <a:off x="2474712" y="4582656"/>
                <a:ext cx="152280" cy="145080"/>
              </a:xfrm>
              <a:prstGeom prst="rect">
                <a:avLst/>
              </a:prstGeom>
            </p:spPr>
          </p:pic>
        </mc:Fallback>
      </mc:AlternateContent>
      <p:grpSp>
        <p:nvGrpSpPr>
          <p:cNvPr id="114" name="Group 113">
            <a:extLst>
              <a:ext uri="{FF2B5EF4-FFF2-40B4-BE49-F238E27FC236}">
                <a16:creationId xmlns:a16="http://schemas.microsoft.com/office/drawing/2014/main" id="{96CE3ADA-46B1-CBAB-4036-D3CADE8EB752}"/>
              </a:ext>
            </a:extLst>
          </p:cNvPr>
          <p:cNvGrpSpPr/>
          <p:nvPr/>
        </p:nvGrpSpPr>
        <p:grpSpPr>
          <a:xfrm>
            <a:off x="2575872" y="4034376"/>
            <a:ext cx="635760" cy="550800"/>
            <a:chOff x="2575872" y="4034376"/>
            <a:chExt cx="635760" cy="550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3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E1FD7F15-60DF-E13B-CAFD-11829BB54B14}"/>
                    </a:ext>
                  </a:extLst>
                </p14:cNvPr>
                <p14:cNvContentPartPr/>
                <p14:nvPr/>
              </p14:nvContentPartPr>
              <p14:xfrm>
                <a:off x="2677032" y="4358376"/>
                <a:ext cx="34920" cy="11520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E1FD7F15-60DF-E13B-CAFD-11829BB54B14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2668392" y="4349376"/>
                  <a:ext cx="5256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5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DD6E6F22-B596-CB62-81A9-D0E592774ABD}"/>
                    </a:ext>
                  </a:extLst>
                </p14:cNvPr>
                <p14:cNvContentPartPr/>
                <p14:nvPr/>
              </p14:nvContentPartPr>
              <p14:xfrm>
                <a:off x="2631312" y="4445856"/>
                <a:ext cx="100440" cy="13932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DD6E6F22-B596-CB62-81A9-D0E592774ABD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2622672" y="4436856"/>
                  <a:ext cx="118080" cy="15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7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2CC365D9-AF79-6447-5059-23E72475E2C5}"/>
                    </a:ext>
                  </a:extLst>
                </p14:cNvPr>
                <p14:cNvContentPartPr/>
                <p14:nvPr/>
              </p14:nvContentPartPr>
              <p14:xfrm>
                <a:off x="2575872" y="4118616"/>
                <a:ext cx="106560" cy="14148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2CC365D9-AF79-6447-5059-23E72475E2C5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2567232" y="4109976"/>
                  <a:ext cx="124200" cy="15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9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7240D249-5B5D-E0EF-D6C4-BAAF78078A5D}"/>
                    </a:ext>
                  </a:extLst>
                </p14:cNvPr>
                <p14:cNvContentPartPr/>
                <p14:nvPr/>
              </p14:nvContentPartPr>
              <p14:xfrm>
                <a:off x="2708352" y="4142376"/>
                <a:ext cx="38880" cy="7740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7240D249-5B5D-E0EF-D6C4-BAAF78078A5D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2699712" y="4133736"/>
                  <a:ext cx="56520" cy="9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1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84147195-8948-B198-72CE-7C5248D86A70}"/>
                    </a:ext>
                  </a:extLst>
                </p14:cNvPr>
                <p14:cNvContentPartPr/>
                <p14:nvPr/>
              </p14:nvContentPartPr>
              <p14:xfrm>
                <a:off x="2782152" y="4034376"/>
                <a:ext cx="83520" cy="18936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84147195-8948-B198-72CE-7C5248D86A70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2773512" y="4025376"/>
                  <a:ext cx="101160" cy="20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3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2684E57C-5FAE-3CF1-F7F0-FD1FB6196802}"/>
                    </a:ext>
                  </a:extLst>
                </p14:cNvPr>
                <p14:cNvContentPartPr/>
                <p14:nvPr/>
              </p14:nvContentPartPr>
              <p14:xfrm>
                <a:off x="2927232" y="4215456"/>
                <a:ext cx="3600" cy="3780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2684E57C-5FAE-3CF1-F7F0-FD1FB6196802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2918232" y="4206816"/>
                  <a:ext cx="2124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5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D45E68B0-D1B8-EBA8-CEA2-6C9851F7088B}"/>
                    </a:ext>
                  </a:extLst>
                </p14:cNvPr>
                <p14:cNvContentPartPr/>
                <p14:nvPr/>
              </p14:nvContentPartPr>
              <p14:xfrm>
                <a:off x="2959272" y="4095216"/>
                <a:ext cx="360" cy="36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D45E68B0-D1B8-EBA8-CEA2-6C9851F7088B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950632" y="4086216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6C398651-63F9-8124-A4B3-F8F5719FC50C}"/>
                    </a:ext>
                  </a:extLst>
                </p14:cNvPr>
                <p14:cNvContentPartPr/>
                <p14:nvPr/>
              </p14:nvContentPartPr>
              <p14:xfrm>
                <a:off x="2986272" y="4226616"/>
                <a:ext cx="82800" cy="9108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6C398651-63F9-8124-A4B3-F8F5719FC50C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2977632" y="4217976"/>
                  <a:ext cx="100440" cy="10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5B0CD978-D5C3-2C40-72B9-0FCEFB2008C3}"/>
                    </a:ext>
                  </a:extLst>
                </p14:cNvPr>
                <p14:cNvContentPartPr/>
                <p14:nvPr/>
              </p14:nvContentPartPr>
              <p14:xfrm>
                <a:off x="3097872" y="4210056"/>
                <a:ext cx="113760" cy="8496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5B0CD978-D5C3-2C40-72B9-0FCEFB2008C3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3089232" y="4201416"/>
                  <a:ext cx="131400" cy="102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B7BAE881-F1B1-CE44-AA0D-89CB3B0876EB}"/>
              </a:ext>
            </a:extLst>
          </p:cNvPr>
          <p:cNvGrpSpPr/>
          <p:nvPr/>
        </p:nvGrpSpPr>
        <p:grpSpPr>
          <a:xfrm>
            <a:off x="2549952" y="4935096"/>
            <a:ext cx="573120" cy="413640"/>
            <a:chOff x="2549952" y="4935096"/>
            <a:chExt cx="573120" cy="413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64B21BDF-788D-894A-C739-3858538B28B3}"/>
                    </a:ext>
                  </a:extLst>
                </p14:cNvPr>
                <p14:cNvContentPartPr/>
                <p14:nvPr/>
              </p14:nvContentPartPr>
              <p14:xfrm>
                <a:off x="2646792" y="5011056"/>
                <a:ext cx="6480" cy="13824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64B21BDF-788D-894A-C739-3858538B28B3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2638152" y="5002416"/>
                  <a:ext cx="24120" cy="15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301C4CEF-A341-F893-8162-7F33FCC3ABF9}"/>
                    </a:ext>
                  </a:extLst>
                </p14:cNvPr>
                <p14:cNvContentPartPr/>
                <p14:nvPr/>
              </p14:nvContentPartPr>
              <p14:xfrm>
                <a:off x="2616192" y="4935096"/>
                <a:ext cx="95400" cy="8064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301C4CEF-A341-F893-8162-7F33FCC3ABF9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2607192" y="4926456"/>
                  <a:ext cx="113040" cy="9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4D898F82-B17E-20AB-8EE0-6BCC05ECECC1}"/>
                    </a:ext>
                  </a:extLst>
                </p14:cNvPr>
                <p14:cNvContentPartPr/>
                <p14:nvPr/>
              </p14:nvContentPartPr>
              <p14:xfrm>
                <a:off x="2549952" y="5236416"/>
                <a:ext cx="117360" cy="11232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4D898F82-B17E-20AB-8EE0-6BCC05ECECC1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2540952" y="5227416"/>
                  <a:ext cx="13500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A53ACA9C-CDDD-0A3D-F848-6F94489D1CD6}"/>
                    </a:ext>
                  </a:extLst>
                </p14:cNvPr>
                <p14:cNvContentPartPr/>
                <p14:nvPr/>
              </p14:nvContentPartPr>
              <p14:xfrm>
                <a:off x="2724552" y="5204376"/>
                <a:ext cx="52200" cy="13608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A53ACA9C-CDDD-0A3D-F848-6F94489D1CD6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2715552" y="5195736"/>
                  <a:ext cx="69840" cy="15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F63ED4CD-7C6D-F69E-ABDB-8481DB2B88E1}"/>
                    </a:ext>
                  </a:extLst>
                </p14:cNvPr>
                <p14:cNvContentPartPr/>
                <p14:nvPr/>
              </p14:nvContentPartPr>
              <p14:xfrm>
                <a:off x="2854872" y="5201136"/>
                <a:ext cx="78480" cy="9252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F63ED4CD-7C6D-F69E-ABDB-8481DB2B88E1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2846232" y="5192136"/>
                  <a:ext cx="96120" cy="11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9C41E0D1-ED82-66FF-E2A7-D191A7693DFA}"/>
                    </a:ext>
                  </a:extLst>
                </p14:cNvPr>
                <p14:cNvContentPartPr/>
                <p14:nvPr/>
              </p14:nvContentPartPr>
              <p14:xfrm>
                <a:off x="3020832" y="5149656"/>
                <a:ext cx="102240" cy="12384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9C41E0D1-ED82-66FF-E2A7-D191A7693DFA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3011832" y="5141016"/>
                  <a:ext cx="119880" cy="141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62">
            <p14:nvContentPartPr>
              <p14:cNvPr id="122" name="Ink 121">
                <a:extLst>
                  <a:ext uri="{FF2B5EF4-FFF2-40B4-BE49-F238E27FC236}">
                    <a16:creationId xmlns:a16="http://schemas.microsoft.com/office/drawing/2014/main" id="{8567D051-A1BB-8607-D317-E20F0D0100BF}"/>
                  </a:ext>
                </a:extLst>
              </p14:cNvPr>
              <p14:cNvContentPartPr/>
              <p14:nvPr/>
            </p14:nvContentPartPr>
            <p14:xfrm>
              <a:off x="4425192" y="5464656"/>
              <a:ext cx="131400" cy="136080"/>
            </p14:xfrm>
          </p:contentPart>
        </mc:Choice>
        <mc:Fallback xmlns="">
          <p:pic>
            <p:nvPicPr>
              <p:cNvPr id="122" name="Ink 121">
                <a:extLst>
                  <a:ext uri="{FF2B5EF4-FFF2-40B4-BE49-F238E27FC236}">
                    <a16:creationId xmlns:a16="http://schemas.microsoft.com/office/drawing/2014/main" id="{8567D051-A1BB-8607-D317-E20F0D0100BF}"/>
                  </a:ext>
                </a:extLst>
              </p:cNvPr>
              <p:cNvPicPr/>
              <p:nvPr/>
            </p:nvPicPr>
            <p:blipFill>
              <a:blip r:embed="rId163"/>
              <a:stretch>
                <a:fillRect/>
              </a:stretch>
            </p:blipFill>
            <p:spPr>
              <a:xfrm>
                <a:off x="4416192" y="5456016"/>
                <a:ext cx="149040" cy="15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4">
            <p14:nvContentPartPr>
              <p14:cNvPr id="123" name="Ink 122">
                <a:extLst>
                  <a:ext uri="{FF2B5EF4-FFF2-40B4-BE49-F238E27FC236}">
                    <a16:creationId xmlns:a16="http://schemas.microsoft.com/office/drawing/2014/main" id="{B5E857F3-D5E1-DFA0-C9AE-B233C6426FB1}"/>
                  </a:ext>
                </a:extLst>
              </p14:cNvPr>
              <p14:cNvContentPartPr/>
              <p14:nvPr/>
            </p14:nvContentPartPr>
            <p14:xfrm>
              <a:off x="4636152" y="5399136"/>
              <a:ext cx="160560" cy="122400"/>
            </p14:xfrm>
          </p:contentPart>
        </mc:Choice>
        <mc:Fallback xmlns="">
          <p:pic>
            <p:nvPicPr>
              <p:cNvPr id="123" name="Ink 122">
                <a:extLst>
                  <a:ext uri="{FF2B5EF4-FFF2-40B4-BE49-F238E27FC236}">
                    <a16:creationId xmlns:a16="http://schemas.microsoft.com/office/drawing/2014/main" id="{B5E857F3-D5E1-DFA0-C9AE-B233C6426FB1}"/>
                  </a:ext>
                </a:extLst>
              </p:cNvPr>
              <p:cNvPicPr/>
              <p:nvPr/>
            </p:nvPicPr>
            <p:blipFill>
              <a:blip r:embed="rId165"/>
              <a:stretch>
                <a:fillRect/>
              </a:stretch>
            </p:blipFill>
            <p:spPr>
              <a:xfrm>
                <a:off x="4627512" y="5390496"/>
                <a:ext cx="178200" cy="14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6">
            <p14:nvContentPartPr>
              <p14:cNvPr id="124" name="Ink 123">
                <a:extLst>
                  <a:ext uri="{FF2B5EF4-FFF2-40B4-BE49-F238E27FC236}">
                    <a16:creationId xmlns:a16="http://schemas.microsoft.com/office/drawing/2014/main" id="{4E229ADD-8244-271F-79D9-946C89E413C1}"/>
                  </a:ext>
                </a:extLst>
              </p14:cNvPr>
              <p14:cNvContentPartPr/>
              <p14:nvPr/>
            </p14:nvContentPartPr>
            <p14:xfrm>
              <a:off x="4798872" y="5368896"/>
              <a:ext cx="110160" cy="147960"/>
            </p14:xfrm>
          </p:contentPart>
        </mc:Choice>
        <mc:Fallback xmlns="">
          <p:pic>
            <p:nvPicPr>
              <p:cNvPr id="124" name="Ink 123">
                <a:extLst>
                  <a:ext uri="{FF2B5EF4-FFF2-40B4-BE49-F238E27FC236}">
                    <a16:creationId xmlns:a16="http://schemas.microsoft.com/office/drawing/2014/main" id="{4E229ADD-8244-271F-79D9-946C89E413C1}"/>
                  </a:ext>
                </a:extLst>
              </p:cNvPr>
              <p:cNvPicPr/>
              <p:nvPr/>
            </p:nvPicPr>
            <p:blipFill>
              <a:blip r:embed="rId167"/>
              <a:stretch>
                <a:fillRect/>
              </a:stretch>
            </p:blipFill>
            <p:spPr>
              <a:xfrm>
                <a:off x="4790232" y="5360256"/>
                <a:ext cx="127800" cy="16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8">
            <p14:nvContentPartPr>
              <p14:cNvPr id="125" name="Ink 124">
                <a:extLst>
                  <a:ext uri="{FF2B5EF4-FFF2-40B4-BE49-F238E27FC236}">
                    <a16:creationId xmlns:a16="http://schemas.microsoft.com/office/drawing/2014/main" id="{6263365F-4F4F-0063-ED17-4E030968FC41}"/>
                  </a:ext>
                </a:extLst>
              </p14:cNvPr>
              <p14:cNvContentPartPr/>
              <p14:nvPr/>
            </p14:nvContentPartPr>
            <p14:xfrm>
              <a:off x="4928832" y="5188536"/>
              <a:ext cx="83160" cy="284400"/>
            </p14:xfrm>
          </p:contentPart>
        </mc:Choice>
        <mc:Fallback xmlns="">
          <p:pic>
            <p:nvPicPr>
              <p:cNvPr id="125" name="Ink 124">
                <a:extLst>
                  <a:ext uri="{FF2B5EF4-FFF2-40B4-BE49-F238E27FC236}">
                    <a16:creationId xmlns:a16="http://schemas.microsoft.com/office/drawing/2014/main" id="{6263365F-4F4F-0063-ED17-4E030968FC41}"/>
                  </a:ext>
                </a:extLst>
              </p:cNvPr>
              <p:cNvPicPr/>
              <p:nvPr/>
            </p:nvPicPr>
            <p:blipFill>
              <a:blip r:embed="rId169"/>
              <a:stretch>
                <a:fillRect/>
              </a:stretch>
            </p:blipFill>
            <p:spPr>
              <a:xfrm>
                <a:off x="4920192" y="5179536"/>
                <a:ext cx="100800" cy="30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0">
            <p14:nvContentPartPr>
              <p14:cNvPr id="126" name="Ink 125">
                <a:extLst>
                  <a:ext uri="{FF2B5EF4-FFF2-40B4-BE49-F238E27FC236}">
                    <a16:creationId xmlns:a16="http://schemas.microsoft.com/office/drawing/2014/main" id="{8A93A5E7-F53A-ACEA-2E83-544713C81CDA}"/>
                  </a:ext>
                </a:extLst>
              </p14:cNvPr>
              <p14:cNvContentPartPr/>
              <p14:nvPr/>
            </p14:nvContentPartPr>
            <p14:xfrm>
              <a:off x="5093712" y="5429736"/>
              <a:ext cx="360" cy="360"/>
            </p14:xfrm>
          </p:contentPart>
        </mc:Choice>
        <mc:Fallback xmlns="">
          <p:pic>
            <p:nvPicPr>
              <p:cNvPr id="126" name="Ink 125">
                <a:extLst>
                  <a:ext uri="{FF2B5EF4-FFF2-40B4-BE49-F238E27FC236}">
                    <a16:creationId xmlns:a16="http://schemas.microsoft.com/office/drawing/2014/main" id="{8A93A5E7-F53A-ACEA-2E83-544713C81CDA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085072" y="542073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1">
            <p14:nvContentPartPr>
              <p14:cNvPr id="127" name="Ink 126">
                <a:extLst>
                  <a:ext uri="{FF2B5EF4-FFF2-40B4-BE49-F238E27FC236}">
                    <a16:creationId xmlns:a16="http://schemas.microsoft.com/office/drawing/2014/main" id="{A57C9446-ECB1-F0CA-C0EB-D6DDE57C7E84}"/>
                  </a:ext>
                </a:extLst>
              </p14:cNvPr>
              <p14:cNvContentPartPr/>
              <p14:nvPr/>
            </p14:nvContentPartPr>
            <p14:xfrm>
              <a:off x="5129352" y="5332536"/>
              <a:ext cx="360" cy="360"/>
            </p14:xfrm>
          </p:contentPart>
        </mc:Choice>
        <mc:Fallback xmlns="">
          <p:pic>
            <p:nvPicPr>
              <p:cNvPr id="127" name="Ink 126">
                <a:extLst>
                  <a:ext uri="{FF2B5EF4-FFF2-40B4-BE49-F238E27FC236}">
                    <a16:creationId xmlns:a16="http://schemas.microsoft.com/office/drawing/2014/main" id="{A57C9446-ECB1-F0CA-C0EB-D6DDE57C7E84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120352" y="532389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2">
            <p14:nvContentPartPr>
              <p14:cNvPr id="128" name="Ink 127">
                <a:extLst>
                  <a:ext uri="{FF2B5EF4-FFF2-40B4-BE49-F238E27FC236}">
                    <a16:creationId xmlns:a16="http://schemas.microsoft.com/office/drawing/2014/main" id="{8713DCBB-A2B3-D939-B39D-1EA0DE6BC877}"/>
                  </a:ext>
                </a:extLst>
              </p14:cNvPr>
              <p14:cNvContentPartPr/>
              <p14:nvPr/>
            </p14:nvContentPartPr>
            <p14:xfrm>
              <a:off x="5181192" y="5342256"/>
              <a:ext cx="90000" cy="100440"/>
            </p14:xfrm>
          </p:contentPart>
        </mc:Choice>
        <mc:Fallback xmlns="">
          <p:pic>
            <p:nvPicPr>
              <p:cNvPr id="128" name="Ink 127">
                <a:extLst>
                  <a:ext uri="{FF2B5EF4-FFF2-40B4-BE49-F238E27FC236}">
                    <a16:creationId xmlns:a16="http://schemas.microsoft.com/office/drawing/2014/main" id="{8713DCBB-A2B3-D939-B39D-1EA0DE6BC877}"/>
                  </a:ext>
                </a:extLst>
              </p:cNvPr>
              <p:cNvPicPr/>
              <p:nvPr/>
            </p:nvPicPr>
            <p:blipFill>
              <a:blip r:embed="rId173"/>
              <a:stretch>
                <a:fillRect/>
              </a:stretch>
            </p:blipFill>
            <p:spPr>
              <a:xfrm>
                <a:off x="5172192" y="5333616"/>
                <a:ext cx="107640" cy="118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04223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pplyingmaths">
      <a:majorFont>
        <a:latin typeface="Noto Sans Black"/>
        <a:ea typeface=""/>
        <a:cs typeface=""/>
      </a:majorFont>
      <a:minorFont>
        <a:latin typeface="Noto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5904</TotalTime>
  <Words>258</Words>
  <Application>Microsoft Office PowerPoint</Application>
  <PresentationFormat>A4 Paper (210x297 mm)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Noto Sans</vt:lpstr>
      <vt:lpstr>Noto Sans Black</vt:lpstr>
      <vt:lpstr>Office Theme</vt:lpstr>
      <vt:lpstr>Dot Plots</vt:lpstr>
      <vt:lpstr>Dot Plots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 Plots</dc:title>
  <dc:creator>Bryn Jones</dc:creator>
  <cp:lastModifiedBy>Bryn Jones</cp:lastModifiedBy>
  <cp:revision>2</cp:revision>
  <dcterms:created xsi:type="dcterms:W3CDTF">2023-09-22T14:34:40Z</dcterms:created>
  <dcterms:modified xsi:type="dcterms:W3CDTF">2023-10-05T18:52:31Z</dcterms:modified>
</cp:coreProperties>
</file>